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311" r:id="rId2"/>
    <p:sldId id="257" r:id="rId3"/>
    <p:sldId id="313" r:id="rId4"/>
    <p:sldId id="268" r:id="rId5"/>
    <p:sldId id="312" r:id="rId6"/>
    <p:sldId id="314" r:id="rId7"/>
    <p:sldId id="318" r:id="rId8"/>
    <p:sldId id="317" r:id="rId9"/>
    <p:sldId id="320" r:id="rId10"/>
    <p:sldId id="315" r:id="rId11"/>
    <p:sldId id="316" r:id="rId12"/>
    <p:sldId id="31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E7E303-2489-43DB-96AB-C2F9B480279C}" v="231" dt="2026-09-12T16:04:00.5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3447" autoAdjust="0"/>
  </p:normalViewPr>
  <p:slideViewPr>
    <p:cSldViewPr snapToGrid="0">
      <p:cViewPr varScale="1">
        <p:scale>
          <a:sx n="88" d="100"/>
          <a:sy n="88" d="100"/>
        </p:scale>
        <p:origin x="210"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y Acreman" userId="05415c4dcfc197a9" providerId="LiveId" clId="{9CB183A6-6C10-4B8C-A8B7-8C3B62785240}"/>
    <pc:docChg chg="undo custSel addSld delSld modSld sldOrd">
      <pc:chgData name="Andy Acreman" userId="05415c4dcfc197a9" providerId="LiveId" clId="{9CB183A6-6C10-4B8C-A8B7-8C3B62785240}" dt="2026-09-12T16:04:00.503" v="1139" actId="207"/>
      <pc:docMkLst>
        <pc:docMk/>
      </pc:docMkLst>
      <pc:sldChg chg="modSp mod">
        <pc:chgData name="Andy Acreman" userId="05415c4dcfc197a9" providerId="LiveId" clId="{9CB183A6-6C10-4B8C-A8B7-8C3B62785240}" dt="2026-09-03T16:33:39.492" v="53" actId="20577"/>
        <pc:sldMkLst>
          <pc:docMk/>
          <pc:sldMk cId="3335260838" sldId="257"/>
        </pc:sldMkLst>
        <pc:spChg chg="mod">
          <ac:chgData name="Andy Acreman" userId="05415c4dcfc197a9" providerId="LiveId" clId="{9CB183A6-6C10-4B8C-A8B7-8C3B62785240}" dt="2026-09-03T16:31:40.448" v="26" actId="27636"/>
          <ac:spMkLst>
            <pc:docMk/>
            <pc:sldMk cId="3335260838" sldId="257"/>
            <ac:spMk id="2" creationId="{FC910E94-F570-A11B-AD06-3FE3CB321A60}"/>
          </ac:spMkLst>
        </pc:spChg>
        <pc:spChg chg="mod">
          <ac:chgData name="Andy Acreman" userId="05415c4dcfc197a9" providerId="LiveId" clId="{9CB183A6-6C10-4B8C-A8B7-8C3B62785240}" dt="2026-09-03T16:33:39.492" v="53" actId="20577"/>
          <ac:spMkLst>
            <pc:docMk/>
            <pc:sldMk cId="3335260838" sldId="257"/>
            <ac:spMk id="3" creationId="{BFFCCCB6-74D7-8D6A-CA1F-8AD4EED8385A}"/>
          </ac:spMkLst>
        </pc:spChg>
      </pc:sldChg>
      <pc:sldChg chg="modSp mod">
        <pc:chgData name="Andy Acreman" userId="05415c4dcfc197a9" providerId="LiveId" clId="{9CB183A6-6C10-4B8C-A8B7-8C3B62785240}" dt="2026-09-12T14:49:49.443" v="339" actId="20577"/>
        <pc:sldMkLst>
          <pc:docMk/>
          <pc:sldMk cId="2912435757" sldId="268"/>
        </pc:sldMkLst>
        <pc:spChg chg="mod">
          <ac:chgData name="Andy Acreman" userId="05415c4dcfc197a9" providerId="LiveId" clId="{9CB183A6-6C10-4B8C-A8B7-8C3B62785240}" dt="2026-09-12T14:49:49.443" v="339" actId="20577"/>
          <ac:spMkLst>
            <pc:docMk/>
            <pc:sldMk cId="2912435757" sldId="268"/>
            <ac:spMk id="2" creationId="{0C06C498-7015-7ADC-2973-E5B49BF50ED3}"/>
          </ac:spMkLst>
        </pc:spChg>
        <pc:spChg chg="mod">
          <ac:chgData name="Andy Acreman" userId="05415c4dcfc197a9" providerId="LiveId" clId="{9CB183A6-6C10-4B8C-A8B7-8C3B62785240}" dt="2026-09-08T17:41:05.992" v="250" actId="207"/>
          <ac:spMkLst>
            <pc:docMk/>
            <pc:sldMk cId="2912435757" sldId="268"/>
            <ac:spMk id="3" creationId="{D0E20ED5-140E-584F-3307-D9CA486BA302}"/>
          </ac:spMkLst>
        </pc:spChg>
      </pc:sldChg>
      <pc:sldChg chg="modSp mod">
        <pc:chgData name="Andy Acreman" userId="05415c4dcfc197a9" providerId="LiveId" clId="{9CB183A6-6C10-4B8C-A8B7-8C3B62785240}" dt="2026-09-12T14:49:53.861" v="343" actId="20577"/>
        <pc:sldMkLst>
          <pc:docMk/>
          <pc:sldMk cId="262035981" sldId="312"/>
        </pc:sldMkLst>
        <pc:spChg chg="mod">
          <ac:chgData name="Andy Acreman" userId="05415c4dcfc197a9" providerId="LiveId" clId="{9CB183A6-6C10-4B8C-A8B7-8C3B62785240}" dt="2026-09-12T14:49:53.861" v="343" actId="20577"/>
          <ac:spMkLst>
            <pc:docMk/>
            <pc:sldMk cId="262035981" sldId="312"/>
            <ac:spMk id="2" creationId="{48741C07-B331-FE1B-4320-0BFA29F3D85A}"/>
          </ac:spMkLst>
        </pc:spChg>
        <pc:spChg chg="mod">
          <ac:chgData name="Andy Acreman" userId="05415c4dcfc197a9" providerId="LiveId" clId="{9CB183A6-6C10-4B8C-A8B7-8C3B62785240}" dt="2026-09-08T17:41:29.576" v="252" actId="207"/>
          <ac:spMkLst>
            <pc:docMk/>
            <pc:sldMk cId="262035981" sldId="312"/>
            <ac:spMk id="3" creationId="{652E2399-86A6-05E2-82C7-3F442CE53A18}"/>
          </ac:spMkLst>
        </pc:spChg>
      </pc:sldChg>
      <pc:sldChg chg="addSp delSp modSp mod ord delAnim modAnim">
        <pc:chgData name="Andy Acreman" userId="05415c4dcfc197a9" providerId="LiveId" clId="{9CB183A6-6C10-4B8C-A8B7-8C3B62785240}" dt="2026-09-03T16:37:08.308" v="62"/>
        <pc:sldMkLst>
          <pc:docMk/>
          <pc:sldMk cId="3413561725" sldId="313"/>
        </pc:sldMkLst>
        <pc:picChg chg="add mod">
          <ac:chgData name="Andy Acreman" userId="05415c4dcfc197a9" providerId="LiveId" clId="{9CB183A6-6C10-4B8C-A8B7-8C3B62785240}" dt="2026-09-03T16:36:51.483" v="60" actId="14100"/>
          <ac:picMkLst>
            <pc:docMk/>
            <pc:sldMk cId="3413561725" sldId="313"/>
            <ac:picMk id="2" creationId="{4450D3A3-FF84-C812-8E8E-31F672BE426A}"/>
          </ac:picMkLst>
        </pc:picChg>
      </pc:sldChg>
      <pc:sldChg chg="modSp mod ord addAnim delAnim modAnim">
        <pc:chgData name="Andy Acreman" userId="05415c4dcfc197a9" providerId="LiveId" clId="{9CB183A6-6C10-4B8C-A8B7-8C3B62785240}" dt="2026-09-12T16:04:00.503" v="1139" actId="207"/>
        <pc:sldMkLst>
          <pc:docMk/>
          <pc:sldMk cId="3009645135" sldId="314"/>
        </pc:sldMkLst>
        <pc:spChg chg="mod">
          <ac:chgData name="Andy Acreman" userId="05415c4dcfc197a9" providerId="LiveId" clId="{9CB183A6-6C10-4B8C-A8B7-8C3B62785240}" dt="2026-09-12T15:54:37.278" v="1123" actId="20577"/>
          <ac:spMkLst>
            <pc:docMk/>
            <pc:sldMk cId="3009645135" sldId="314"/>
            <ac:spMk id="2" creationId="{417B7693-D6E8-CA2E-4378-F3D4B8A04AE9}"/>
          </ac:spMkLst>
        </pc:spChg>
        <pc:spChg chg="mod">
          <ac:chgData name="Andy Acreman" userId="05415c4dcfc197a9" providerId="LiveId" clId="{9CB183A6-6C10-4B8C-A8B7-8C3B62785240}" dt="2026-09-12T16:04:00.503" v="1139" actId="207"/>
          <ac:spMkLst>
            <pc:docMk/>
            <pc:sldMk cId="3009645135" sldId="314"/>
            <ac:spMk id="3" creationId="{64286498-F3EB-387B-09F3-32A8052411D2}"/>
          </ac:spMkLst>
        </pc:spChg>
      </pc:sldChg>
      <pc:sldChg chg="modSp add mod ord addAnim delAnim modAnim">
        <pc:chgData name="Andy Acreman" userId="05415c4dcfc197a9" providerId="LiveId" clId="{9CB183A6-6C10-4B8C-A8B7-8C3B62785240}" dt="2026-09-12T16:03:24.643" v="1137" actId="207"/>
        <pc:sldMkLst>
          <pc:docMk/>
          <pc:sldMk cId="1114220229" sldId="315"/>
        </pc:sldMkLst>
        <pc:spChg chg="mod">
          <ac:chgData name="Andy Acreman" userId="05415c4dcfc197a9" providerId="LiveId" clId="{9CB183A6-6C10-4B8C-A8B7-8C3B62785240}" dt="2026-09-12T15:28:50.749" v="864" actId="27636"/>
          <ac:spMkLst>
            <pc:docMk/>
            <pc:sldMk cId="1114220229" sldId="315"/>
            <ac:spMk id="2" creationId="{740F6375-EA6D-305A-08E4-315C18547560}"/>
          </ac:spMkLst>
        </pc:spChg>
        <pc:spChg chg="mod">
          <ac:chgData name="Andy Acreman" userId="05415c4dcfc197a9" providerId="LiveId" clId="{9CB183A6-6C10-4B8C-A8B7-8C3B62785240}" dt="2026-09-12T16:03:24.643" v="1137" actId="207"/>
          <ac:spMkLst>
            <pc:docMk/>
            <pc:sldMk cId="1114220229" sldId="315"/>
            <ac:spMk id="3" creationId="{36987488-45C2-FA41-863E-5F3F000F2225}"/>
          </ac:spMkLst>
        </pc:spChg>
      </pc:sldChg>
      <pc:sldChg chg="modSp add mod ord">
        <pc:chgData name="Andy Acreman" userId="05415c4dcfc197a9" providerId="LiveId" clId="{9CB183A6-6C10-4B8C-A8B7-8C3B62785240}" dt="2026-09-12T14:49:37.289" v="335" actId="20577"/>
        <pc:sldMkLst>
          <pc:docMk/>
          <pc:sldMk cId="3853416611" sldId="316"/>
        </pc:sldMkLst>
        <pc:spChg chg="mod">
          <ac:chgData name="Andy Acreman" userId="05415c4dcfc197a9" providerId="LiveId" clId="{9CB183A6-6C10-4B8C-A8B7-8C3B62785240}" dt="2026-09-12T14:49:37.289" v="335" actId="20577"/>
          <ac:spMkLst>
            <pc:docMk/>
            <pc:sldMk cId="3853416611" sldId="316"/>
            <ac:spMk id="2" creationId="{963D39A2-12A2-39B8-D601-CDBFF07E0AE6}"/>
          </ac:spMkLst>
        </pc:spChg>
        <pc:spChg chg="mod">
          <ac:chgData name="Andy Acreman" userId="05415c4dcfc197a9" providerId="LiveId" clId="{9CB183A6-6C10-4B8C-A8B7-8C3B62785240}" dt="2026-09-09T10:54:04.024" v="298" actId="207"/>
          <ac:spMkLst>
            <pc:docMk/>
            <pc:sldMk cId="3853416611" sldId="316"/>
            <ac:spMk id="3" creationId="{A59CCC5A-E16A-CAC1-86B9-5004CE39CA0D}"/>
          </ac:spMkLst>
        </pc:spChg>
      </pc:sldChg>
      <pc:sldChg chg="modSp add del mod ord modAnim">
        <pc:chgData name="Andy Acreman" userId="05415c4dcfc197a9" providerId="LiveId" clId="{9CB183A6-6C10-4B8C-A8B7-8C3B62785240}" dt="2026-09-12T14:52:45.523" v="344" actId="47"/>
        <pc:sldMkLst>
          <pc:docMk/>
          <pc:sldMk cId="177636238" sldId="317"/>
        </pc:sldMkLst>
      </pc:sldChg>
      <pc:sldChg chg="modSp add mod ord addAnim delAnim modAnim">
        <pc:chgData name="Andy Acreman" userId="05415c4dcfc197a9" providerId="LiveId" clId="{9CB183A6-6C10-4B8C-A8B7-8C3B62785240}" dt="2026-09-12T16:01:04.975" v="1135" actId="20577"/>
        <pc:sldMkLst>
          <pc:docMk/>
          <pc:sldMk cId="2740287899" sldId="317"/>
        </pc:sldMkLst>
        <pc:spChg chg="mod">
          <ac:chgData name="Andy Acreman" userId="05415c4dcfc197a9" providerId="LiveId" clId="{9CB183A6-6C10-4B8C-A8B7-8C3B62785240}" dt="2026-09-12T16:01:04.975" v="1135" actId="20577"/>
          <ac:spMkLst>
            <pc:docMk/>
            <pc:sldMk cId="2740287899" sldId="317"/>
            <ac:spMk id="2" creationId="{A7A90660-6741-CDC9-29E4-581D9D51C59B}"/>
          </ac:spMkLst>
        </pc:spChg>
        <pc:spChg chg="mod">
          <ac:chgData name="Andy Acreman" userId="05415c4dcfc197a9" providerId="LiveId" clId="{9CB183A6-6C10-4B8C-A8B7-8C3B62785240}" dt="2026-09-12T15:33:05.190" v="1107" actId="313"/>
          <ac:spMkLst>
            <pc:docMk/>
            <pc:sldMk cId="2740287899" sldId="317"/>
            <ac:spMk id="3" creationId="{75C5F661-9CBB-27AC-9900-CAB424B5222C}"/>
          </ac:spMkLst>
        </pc:spChg>
      </pc:sldChg>
      <pc:sldChg chg="modSp add mod">
        <pc:chgData name="Andy Acreman" userId="05415c4dcfc197a9" providerId="LiveId" clId="{9CB183A6-6C10-4B8C-A8B7-8C3B62785240}" dt="2026-09-12T15:29:49.405" v="867" actId="21"/>
        <pc:sldMkLst>
          <pc:docMk/>
          <pc:sldMk cId="1075221575" sldId="318"/>
        </pc:sldMkLst>
        <pc:spChg chg="mod">
          <ac:chgData name="Andy Acreman" userId="05415c4dcfc197a9" providerId="LiveId" clId="{9CB183A6-6C10-4B8C-A8B7-8C3B62785240}" dt="2026-09-12T15:29:49.405" v="867" actId="21"/>
          <ac:spMkLst>
            <pc:docMk/>
            <pc:sldMk cId="1075221575" sldId="318"/>
            <ac:spMk id="3" creationId="{5F3F2E83-26C3-3488-99CF-43682BAB96B8}"/>
          </ac:spMkLst>
        </pc:spChg>
      </pc:sldChg>
      <pc:sldChg chg="add">
        <pc:chgData name="Andy Acreman" userId="05415c4dcfc197a9" providerId="LiveId" clId="{9CB183A6-6C10-4B8C-A8B7-8C3B62785240}" dt="2026-09-12T15:30:42.261" v="869" actId="2890"/>
        <pc:sldMkLst>
          <pc:docMk/>
          <pc:sldMk cId="2623829633" sldId="319"/>
        </pc:sldMkLst>
      </pc:sldChg>
      <pc:sldChg chg="modSp add ord addAnim delAnim modAnim">
        <pc:chgData name="Andy Acreman" userId="05415c4dcfc197a9" providerId="LiveId" clId="{9CB183A6-6C10-4B8C-A8B7-8C3B62785240}" dt="2026-09-12T15:41:04.044" v="1114"/>
        <pc:sldMkLst>
          <pc:docMk/>
          <pc:sldMk cId="3672851684" sldId="320"/>
        </pc:sldMkLst>
        <pc:spChg chg="mod">
          <ac:chgData name="Andy Acreman" userId="05415c4dcfc197a9" providerId="LiveId" clId="{9CB183A6-6C10-4B8C-A8B7-8C3B62785240}" dt="2026-09-12T15:40:25.861" v="1112" actId="207"/>
          <ac:spMkLst>
            <pc:docMk/>
            <pc:sldMk cId="3672851684" sldId="320"/>
            <ac:spMk id="3" creationId="{F7A097A8-E953-3A2C-F4F1-4A859058A41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A631F5-0C35-D592-BF12-16EE493E32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Set Apart For His Glory #1:  Book of Ephesians - Overview</a:t>
            </a:r>
          </a:p>
        </p:txBody>
      </p:sp>
      <p:sp>
        <p:nvSpPr>
          <p:cNvPr id="3" name="Date Placeholder 2">
            <a:extLst>
              <a:ext uri="{FF2B5EF4-FFF2-40B4-BE49-F238E27FC236}">
                <a16:creationId xmlns:a16="http://schemas.microsoft.com/office/drawing/2014/main" id="{B591F4B5-BE28-8FCD-D077-530B288DE12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07E2DC-BA75-4469-8FAD-68D836417AF3}" type="datetime8">
              <a:rPr lang="en-GB" smtClean="0"/>
              <a:t>09/09/2026 11:52</a:t>
            </a:fld>
            <a:endParaRPr lang="en-GB"/>
          </a:p>
        </p:txBody>
      </p:sp>
      <p:sp>
        <p:nvSpPr>
          <p:cNvPr id="4" name="Footer Placeholder 3">
            <a:extLst>
              <a:ext uri="{FF2B5EF4-FFF2-40B4-BE49-F238E27FC236}">
                <a16:creationId xmlns:a16="http://schemas.microsoft.com/office/drawing/2014/main" id="{BA45E3F6-B2CF-BC1E-36CF-151C51CFF7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B34F8EB-9EA9-B3AF-3D53-1860765B252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A7874B-420C-4650-86A7-03A8F9664CCD}" type="slidenum">
              <a:rPr lang="en-GB" smtClean="0"/>
              <a:t>‹#›</a:t>
            </a:fld>
            <a:endParaRPr lang="en-GB"/>
          </a:p>
        </p:txBody>
      </p:sp>
    </p:spTree>
    <p:extLst>
      <p:ext uri="{BB962C8B-B14F-4D97-AF65-F5344CB8AC3E}">
        <p14:creationId xmlns:p14="http://schemas.microsoft.com/office/powerpoint/2010/main" val="2262880242"/>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Set Apart For His Glory #1:  Book of Ephesians - Overview</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11132-B4B0-475D-AC38-898D7588F479}" type="datetime8">
              <a:rPr lang="en-GB" smtClean="0"/>
              <a:t>09/09/2026 11:18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788C09-FC14-484E-AC02-0A260A317E46}" type="slidenum">
              <a:rPr lang="en-GB" smtClean="0"/>
              <a:t>‹#›</a:t>
            </a:fld>
            <a:endParaRPr lang="en-GB"/>
          </a:p>
        </p:txBody>
      </p:sp>
    </p:spTree>
    <p:extLst>
      <p:ext uri="{BB962C8B-B14F-4D97-AF65-F5344CB8AC3E}">
        <p14:creationId xmlns:p14="http://schemas.microsoft.com/office/powerpoint/2010/main" val="2093229705"/>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8DDBF-40BD-A09C-C54B-B064379D2E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3DE2B-A7B5-F10E-5911-25AA4EADF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82AB2-0C02-E85F-25EB-6750A75CD434}"/>
              </a:ext>
            </a:extLst>
          </p:cNvPr>
          <p:cNvSpPr>
            <a:spLocks noGrp="1"/>
          </p:cNvSpPr>
          <p:nvPr>
            <p:ph type="body" idx="1"/>
          </p:nvPr>
        </p:nvSpPr>
        <p:spPr/>
        <p:txBody>
          <a:bodyPr/>
          <a:lstStyle/>
          <a:p>
            <a:endParaRPr lang="en-GB" dirty="0"/>
          </a:p>
        </p:txBody>
      </p:sp>
      <p:sp>
        <p:nvSpPr>
          <p:cNvPr id="4" name="Header Placeholder 3">
            <a:extLst>
              <a:ext uri="{FF2B5EF4-FFF2-40B4-BE49-F238E27FC236}">
                <a16:creationId xmlns:a16="http://schemas.microsoft.com/office/drawing/2014/main" id="{92A16D76-0B8D-FD02-246E-99858F8BEB5D}"/>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9992E9F8-6B05-F46F-C6A7-08DC43CE6600}"/>
              </a:ext>
            </a:extLst>
          </p:cNvPr>
          <p:cNvSpPr>
            <a:spLocks noGrp="1"/>
          </p:cNvSpPr>
          <p:nvPr>
            <p:ph type="dt" idx="1"/>
          </p:nvPr>
        </p:nvSpPr>
        <p:spPr/>
        <p:txBody>
          <a:bodyPr/>
          <a:lstStyle/>
          <a:p>
            <a:fld id="{24B11132-B4B0-475D-AC38-898D7588F479}" type="datetime8">
              <a:rPr lang="en-GB" smtClean="0"/>
              <a:t>09/09/2026 11:18</a:t>
            </a:fld>
            <a:endParaRPr lang="en-GB"/>
          </a:p>
        </p:txBody>
      </p:sp>
      <p:sp>
        <p:nvSpPr>
          <p:cNvPr id="6" name="Slide Number Placeholder 5">
            <a:extLst>
              <a:ext uri="{FF2B5EF4-FFF2-40B4-BE49-F238E27FC236}">
                <a16:creationId xmlns:a16="http://schemas.microsoft.com/office/drawing/2014/main" id="{A75A0558-0AAF-518F-F030-A74D1972672F}"/>
              </a:ext>
            </a:extLst>
          </p:cNvPr>
          <p:cNvSpPr>
            <a:spLocks noGrp="1"/>
          </p:cNvSpPr>
          <p:nvPr>
            <p:ph type="sldNum" sz="quarter" idx="5"/>
          </p:nvPr>
        </p:nvSpPr>
        <p:spPr/>
        <p:txBody>
          <a:bodyPr/>
          <a:lstStyle/>
          <a:p>
            <a:fld id="{81788C09-FC14-484E-AC02-0A260A317E46}" type="slidenum">
              <a:rPr lang="en-GB" smtClean="0"/>
              <a:t>1</a:t>
            </a:fld>
            <a:endParaRPr lang="en-GB"/>
          </a:p>
        </p:txBody>
      </p:sp>
    </p:spTree>
    <p:extLst>
      <p:ext uri="{BB962C8B-B14F-4D97-AF65-F5344CB8AC3E}">
        <p14:creationId xmlns:p14="http://schemas.microsoft.com/office/powerpoint/2010/main" val="3183109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b="1" dirty="0"/>
          </a:p>
        </p:txBody>
      </p:sp>
      <p:sp>
        <p:nvSpPr>
          <p:cNvPr id="4" name="Header Placeholder 3"/>
          <p:cNvSpPr>
            <a:spLocks noGrp="1"/>
          </p:cNvSpPr>
          <p:nvPr>
            <p:ph type="hdr" sz="quarter"/>
          </p:nvPr>
        </p:nvSpPr>
        <p:spPr/>
        <p:txBody>
          <a:bodyPr/>
          <a:lstStyle/>
          <a:p>
            <a:r>
              <a:rPr lang="en-GB"/>
              <a:t>Set Apart For His Glory #1:  Book of Ephesians - Overview</a:t>
            </a:r>
          </a:p>
        </p:txBody>
      </p:sp>
      <p:sp>
        <p:nvSpPr>
          <p:cNvPr id="5" name="Date Placeholder 4"/>
          <p:cNvSpPr>
            <a:spLocks noGrp="1"/>
          </p:cNvSpPr>
          <p:nvPr>
            <p:ph type="dt" idx="1"/>
          </p:nvPr>
        </p:nvSpPr>
        <p:spPr/>
        <p:txBody>
          <a:bodyPr/>
          <a:lstStyle/>
          <a:p>
            <a:fld id="{24B11132-B4B0-475D-AC38-898D7588F479}" type="datetime8">
              <a:rPr lang="en-GB" smtClean="0"/>
              <a:t>09/09/2026 11:18</a:t>
            </a:fld>
            <a:endParaRPr lang="en-GB"/>
          </a:p>
        </p:txBody>
      </p:sp>
      <p:sp>
        <p:nvSpPr>
          <p:cNvPr id="6" name="Slide Number Placeholder 5"/>
          <p:cNvSpPr>
            <a:spLocks noGrp="1"/>
          </p:cNvSpPr>
          <p:nvPr>
            <p:ph type="sldNum" sz="quarter" idx="5"/>
          </p:nvPr>
        </p:nvSpPr>
        <p:spPr/>
        <p:txBody>
          <a:bodyPr/>
          <a:lstStyle/>
          <a:p>
            <a:fld id="{81788C09-FC14-484E-AC02-0A260A317E46}" type="slidenum">
              <a:rPr lang="en-GB" smtClean="0"/>
              <a:t>2</a:t>
            </a:fld>
            <a:endParaRPr lang="en-GB"/>
          </a:p>
        </p:txBody>
      </p:sp>
    </p:spTree>
    <p:extLst>
      <p:ext uri="{BB962C8B-B14F-4D97-AF65-F5344CB8AC3E}">
        <p14:creationId xmlns:p14="http://schemas.microsoft.com/office/powerpoint/2010/main" val="2684811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A9E6D-83EE-6ADE-85E9-D4B9825D2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19E9F-2AA0-12B4-516A-7F4D18D079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D24548-8486-0AC6-FFFD-E58660CFEDA9}"/>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41D6D01C-677A-C7C6-DF33-3B6DF55C8BBF}"/>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C658246E-BD48-8161-3168-6621180B7B86}"/>
              </a:ext>
            </a:extLst>
          </p:cNvPr>
          <p:cNvSpPr>
            <a:spLocks noGrp="1"/>
          </p:cNvSpPr>
          <p:nvPr>
            <p:ph type="dt" idx="1"/>
          </p:nvPr>
        </p:nvSpPr>
        <p:spPr/>
        <p:txBody>
          <a:bodyPr/>
          <a:lstStyle/>
          <a:p>
            <a:fld id="{24B11132-B4B0-475D-AC38-898D7588F479}" type="datetime8">
              <a:rPr lang="en-GB" smtClean="0"/>
              <a:t>09/09/2026 11:18</a:t>
            </a:fld>
            <a:endParaRPr lang="en-GB"/>
          </a:p>
        </p:txBody>
      </p:sp>
      <p:sp>
        <p:nvSpPr>
          <p:cNvPr id="6" name="Slide Number Placeholder 5">
            <a:extLst>
              <a:ext uri="{FF2B5EF4-FFF2-40B4-BE49-F238E27FC236}">
                <a16:creationId xmlns:a16="http://schemas.microsoft.com/office/drawing/2014/main" id="{987234E5-AEF1-32F5-2EA7-EDAB186F1A17}"/>
              </a:ext>
            </a:extLst>
          </p:cNvPr>
          <p:cNvSpPr>
            <a:spLocks noGrp="1"/>
          </p:cNvSpPr>
          <p:nvPr>
            <p:ph type="sldNum" sz="quarter" idx="5"/>
          </p:nvPr>
        </p:nvSpPr>
        <p:spPr/>
        <p:txBody>
          <a:bodyPr/>
          <a:lstStyle/>
          <a:p>
            <a:fld id="{81788C09-FC14-484E-AC02-0A260A317E46}" type="slidenum">
              <a:rPr lang="en-GB" smtClean="0"/>
              <a:t>3</a:t>
            </a:fld>
            <a:endParaRPr lang="en-GB"/>
          </a:p>
        </p:txBody>
      </p:sp>
    </p:spTree>
    <p:extLst>
      <p:ext uri="{BB962C8B-B14F-4D97-AF65-F5344CB8AC3E}">
        <p14:creationId xmlns:p14="http://schemas.microsoft.com/office/powerpoint/2010/main" val="2485393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p:cNvSpPr>
            <a:spLocks noGrp="1"/>
          </p:cNvSpPr>
          <p:nvPr>
            <p:ph type="hdr" sz="quarter"/>
          </p:nvPr>
        </p:nvSpPr>
        <p:spPr/>
        <p:txBody>
          <a:bodyPr/>
          <a:lstStyle/>
          <a:p>
            <a:r>
              <a:rPr lang="en-GB"/>
              <a:t>Set Apart For His Glory #1:  Book of Ephesians - Overview</a:t>
            </a:r>
          </a:p>
        </p:txBody>
      </p:sp>
      <p:sp>
        <p:nvSpPr>
          <p:cNvPr id="5" name="Date Placeholder 4"/>
          <p:cNvSpPr>
            <a:spLocks noGrp="1"/>
          </p:cNvSpPr>
          <p:nvPr>
            <p:ph type="dt" idx="1"/>
          </p:nvPr>
        </p:nvSpPr>
        <p:spPr/>
        <p:txBody>
          <a:bodyPr/>
          <a:lstStyle/>
          <a:p>
            <a:fld id="{24B11132-B4B0-475D-AC38-898D7588F479}" type="datetime8">
              <a:rPr lang="en-GB" smtClean="0"/>
              <a:t>09/09/2026 11:18</a:t>
            </a:fld>
            <a:endParaRPr lang="en-GB"/>
          </a:p>
        </p:txBody>
      </p:sp>
      <p:sp>
        <p:nvSpPr>
          <p:cNvPr id="6" name="Slide Number Placeholder 5"/>
          <p:cNvSpPr>
            <a:spLocks noGrp="1"/>
          </p:cNvSpPr>
          <p:nvPr>
            <p:ph type="sldNum" sz="quarter" idx="5"/>
          </p:nvPr>
        </p:nvSpPr>
        <p:spPr/>
        <p:txBody>
          <a:bodyPr/>
          <a:lstStyle/>
          <a:p>
            <a:fld id="{81788C09-FC14-484E-AC02-0A260A317E46}" type="slidenum">
              <a:rPr lang="en-GB" smtClean="0"/>
              <a:t>4</a:t>
            </a:fld>
            <a:endParaRPr lang="en-GB"/>
          </a:p>
        </p:txBody>
      </p:sp>
    </p:spTree>
    <p:extLst>
      <p:ext uri="{BB962C8B-B14F-4D97-AF65-F5344CB8AC3E}">
        <p14:creationId xmlns:p14="http://schemas.microsoft.com/office/powerpoint/2010/main" val="3165088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DDCD3-8399-CE8E-FCA3-1DE065830A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AD4A1-F328-F12B-10DE-A57FBCAC1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33DCCD-F2F5-3A87-F3A0-6134C8AAC323}"/>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3B201447-760D-78EC-E073-7B28439D1AA2}"/>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2F3CE235-CEF2-0FA3-326F-32954F514C01}"/>
              </a:ext>
            </a:extLst>
          </p:cNvPr>
          <p:cNvSpPr>
            <a:spLocks noGrp="1"/>
          </p:cNvSpPr>
          <p:nvPr>
            <p:ph type="dt" idx="1"/>
          </p:nvPr>
        </p:nvSpPr>
        <p:spPr/>
        <p:txBody>
          <a:bodyPr/>
          <a:lstStyle/>
          <a:p>
            <a:fld id="{24B11132-B4B0-475D-AC38-898D7588F479}" type="datetime8">
              <a:rPr lang="en-GB" smtClean="0"/>
              <a:t>09/09/2026 11:18</a:t>
            </a:fld>
            <a:endParaRPr lang="en-GB"/>
          </a:p>
        </p:txBody>
      </p:sp>
      <p:sp>
        <p:nvSpPr>
          <p:cNvPr id="6" name="Slide Number Placeholder 5">
            <a:extLst>
              <a:ext uri="{FF2B5EF4-FFF2-40B4-BE49-F238E27FC236}">
                <a16:creationId xmlns:a16="http://schemas.microsoft.com/office/drawing/2014/main" id="{16DDA987-7CA5-2CF1-E3E9-99ABD4F3DCC1}"/>
              </a:ext>
            </a:extLst>
          </p:cNvPr>
          <p:cNvSpPr>
            <a:spLocks noGrp="1"/>
          </p:cNvSpPr>
          <p:nvPr>
            <p:ph type="sldNum" sz="quarter" idx="5"/>
          </p:nvPr>
        </p:nvSpPr>
        <p:spPr/>
        <p:txBody>
          <a:bodyPr/>
          <a:lstStyle/>
          <a:p>
            <a:fld id="{81788C09-FC14-484E-AC02-0A260A317E46}" type="slidenum">
              <a:rPr lang="en-GB" smtClean="0"/>
              <a:t>5</a:t>
            </a:fld>
            <a:endParaRPr lang="en-GB"/>
          </a:p>
        </p:txBody>
      </p:sp>
    </p:spTree>
    <p:extLst>
      <p:ext uri="{BB962C8B-B14F-4D97-AF65-F5344CB8AC3E}">
        <p14:creationId xmlns:p14="http://schemas.microsoft.com/office/powerpoint/2010/main" val="2541431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F0A86-DB72-3EB2-3E19-A75538099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93725-F425-9B3E-EDE3-FC1EED1DB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26F1C4-FEEA-689C-B2FF-780E874AFD26}"/>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55F1FE14-DA6F-C3B6-5A6F-35DFD6BA0249}"/>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21EB4B09-D16C-1914-9A0D-F304606F6BB1}"/>
              </a:ext>
            </a:extLst>
          </p:cNvPr>
          <p:cNvSpPr>
            <a:spLocks noGrp="1"/>
          </p:cNvSpPr>
          <p:nvPr>
            <p:ph type="dt" idx="1"/>
          </p:nvPr>
        </p:nvSpPr>
        <p:spPr/>
        <p:txBody>
          <a:bodyPr/>
          <a:lstStyle/>
          <a:p>
            <a:fld id="{24B11132-B4B0-475D-AC38-898D7588F479}" type="datetime8">
              <a:rPr lang="en-GB" smtClean="0"/>
              <a:t>09/09/2026 11:18</a:t>
            </a:fld>
            <a:endParaRPr lang="en-GB"/>
          </a:p>
        </p:txBody>
      </p:sp>
      <p:sp>
        <p:nvSpPr>
          <p:cNvPr id="6" name="Slide Number Placeholder 5">
            <a:extLst>
              <a:ext uri="{FF2B5EF4-FFF2-40B4-BE49-F238E27FC236}">
                <a16:creationId xmlns:a16="http://schemas.microsoft.com/office/drawing/2014/main" id="{E88824E3-5F54-FA6D-1FCF-1BCB6B3FB8F8}"/>
              </a:ext>
            </a:extLst>
          </p:cNvPr>
          <p:cNvSpPr>
            <a:spLocks noGrp="1"/>
          </p:cNvSpPr>
          <p:nvPr>
            <p:ph type="sldNum" sz="quarter" idx="5"/>
          </p:nvPr>
        </p:nvSpPr>
        <p:spPr/>
        <p:txBody>
          <a:bodyPr/>
          <a:lstStyle/>
          <a:p>
            <a:fld id="{81788C09-FC14-484E-AC02-0A260A317E46}" type="slidenum">
              <a:rPr lang="en-GB" smtClean="0"/>
              <a:t>6</a:t>
            </a:fld>
            <a:endParaRPr lang="en-GB"/>
          </a:p>
        </p:txBody>
      </p:sp>
    </p:spTree>
    <p:extLst>
      <p:ext uri="{BB962C8B-B14F-4D97-AF65-F5344CB8AC3E}">
        <p14:creationId xmlns:p14="http://schemas.microsoft.com/office/powerpoint/2010/main" val="1773814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A86C3-E1C9-8714-DF6B-45C430770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0DDE4-3E5B-6394-F8D4-EB22BDEEC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E5194-B40A-C824-A203-EE35F92D2221}"/>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8C344F2E-5AEA-F58F-196B-47B1BC7196E6}"/>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F20F01B2-F740-BC85-3CF6-4390A8B1936F}"/>
              </a:ext>
            </a:extLst>
          </p:cNvPr>
          <p:cNvSpPr>
            <a:spLocks noGrp="1"/>
          </p:cNvSpPr>
          <p:nvPr>
            <p:ph type="dt" idx="1"/>
          </p:nvPr>
        </p:nvSpPr>
        <p:spPr/>
        <p:txBody>
          <a:bodyPr/>
          <a:lstStyle/>
          <a:p>
            <a:fld id="{24B11132-B4B0-475D-AC38-898D7588F479}" type="datetime8">
              <a:rPr lang="en-GB" smtClean="0"/>
              <a:t>12/09/2026 16:26</a:t>
            </a:fld>
            <a:endParaRPr lang="en-GB"/>
          </a:p>
        </p:txBody>
      </p:sp>
      <p:sp>
        <p:nvSpPr>
          <p:cNvPr id="6" name="Slide Number Placeholder 5">
            <a:extLst>
              <a:ext uri="{FF2B5EF4-FFF2-40B4-BE49-F238E27FC236}">
                <a16:creationId xmlns:a16="http://schemas.microsoft.com/office/drawing/2014/main" id="{FEB20A56-51A7-F9D2-1675-83D3010C2174}"/>
              </a:ext>
            </a:extLst>
          </p:cNvPr>
          <p:cNvSpPr>
            <a:spLocks noGrp="1"/>
          </p:cNvSpPr>
          <p:nvPr>
            <p:ph type="sldNum" sz="quarter" idx="5"/>
          </p:nvPr>
        </p:nvSpPr>
        <p:spPr/>
        <p:txBody>
          <a:bodyPr/>
          <a:lstStyle/>
          <a:p>
            <a:fld id="{81788C09-FC14-484E-AC02-0A260A317E46}" type="slidenum">
              <a:rPr lang="en-GB" smtClean="0"/>
              <a:t>7</a:t>
            </a:fld>
            <a:endParaRPr lang="en-GB"/>
          </a:p>
        </p:txBody>
      </p:sp>
    </p:spTree>
    <p:extLst>
      <p:ext uri="{BB962C8B-B14F-4D97-AF65-F5344CB8AC3E}">
        <p14:creationId xmlns:p14="http://schemas.microsoft.com/office/powerpoint/2010/main" val="4193995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A835D-1513-2E13-808B-5A65EFB72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C2820-B4F6-D61B-B783-0EECC59A5E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59883-E6B8-C130-E160-E1887FDC16BC}"/>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ADA89C8B-AA16-C0ED-7A9B-7299079B6D45}"/>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9486B4C3-FB6D-E0B0-EF10-899F3EAC6CEB}"/>
              </a:ext>
            </a:extLst>
          </p:cNvPr>
          <p:cNvSpPr>
            <a:spLocks noGrp="1"/>
          </p:cNvSpPr>
          <p:nvPr>
            <p:ph type="dt" idx="1"/>
          </p:nvPr>
        </p:nvSpPr>
        <p:spPr/>
        <p:txBody>
          <a:bodyPr/>
          <a:lstStyle/>
          <a:p>
            <a:fld id="{24B11132-B4B0-475D-AC38-898D7588F479}" type="datetime8">
              <a:rPr lang="en-GB" smtClean="0"/>
              <a:t>12/09/2026 15:56</a:t>
            </a:fld>
            <a:endParaRPr lang="en-GB"/>
          </a:p>
        </p:txBody>
      </p:sp>
      <p:sp>
        <p:nvSpPr>
          <p:cNvPr id="6" name="Slide Number Placeholder 5">
            <a:extLst>
              <a:ext uri="{FF2B5EF4-FFF2-40B4-BE49-F238E27FC236}">
                <a16:creationId xmlns:a16="http://schemas.microsoft.com/office/drawing/2014/main" id="{FC7982D7-1B47-2483-EDA7-7E98FDD1F584}"/>
              </a:ext>
            </a:extLst>
          </p:cNvPr>
          <p:cNvSpPr>
            <a:spLocks noGrp="1"/>
          </p:cNvSpPr>
          <p:nvPr>
            <p:ph type="sldNum" sz="quarter" idx="5"/>
          </p:nvPr>
        </p:nvSpPr>
        <p:spPr/>
        <p:txBody>
          <a:bodyPr/>
          <a:lstStyle/>
          <a:p>
            <a:fld id="{81788C09-FC14-484E-AC02-0A260A317E46}" type="slidenum">
              <a:rPr lang="en-GB" smtClean="0"/>
              <a:t>8</a:t>
            </a:fld>
            <a:endParaRPr lang="en-GB"/>
          </a:p>
        </p:txBody>
      </p:sp>
    </p:spTree>
    <p:extLst>
      <p:ext uri="{BB962C8B-B14F-4D97-AF65-F5344CB8AC3E}">
        <p14:creationId xmlns:p14="http://schemas.microsoft.com/office/powerpoint/2010/main" val="3458894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EB03A-6A86-0F82-2A39-3C8B57A85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3D8EF-FA4E-916C-C8C1-AB62DE0E8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50540F-DFAD-C717-C348-964356574D12}"/>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06E3F654-E0D9-B927-4503-4E08A73203ED}"/>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58C6555D-7A6E-5477-AB14-4C4D6F18DCE5}"/>
              </a:ext>
            </a:extLst>
          </p:cNvPr>
          <p:cNvSpPr>
            <a:spLocks noGrp="1"/>
          </p:cNvSpPr>
          <p:nvPr>
            <p:ph type="dt" idx="1"/>
          </p:nvPr>
        </p:nvSpPr>
        <p:spPr/>
        <p:txBody>
          <a:bodyPr/>
          <a:lstStyle/>
          <a:p>
            <a:fld id="{24B11132-B4B0-475D-AC38-898D7588F479}" type="datetime8">
              <a:rPr lang="en-GB" smtClean="0"/>
              <a:t>12/09/2026 16:35</a:t>
            </a:fld>
            <a:endParaRPr lang="en-GB"/>
          </a:p>
        </p:txBody>
      </p:sp>
      <p:sp>
        <p:nvSpPr>
          <p:cNvPr id="6" name="Slide Number Placeholder 5">
            <a:extLst>
              <a:ext uri="{FF2B5EF4-FFF2-40B4-BE49-F238E27FC236}">
                <a16:creationId xmlns:a16="http://schemas.microsoft.com/office/drawing/2014/main" id="{7D2F3B0D-E720-AF28-90C3-79A3FF6CD130}"/>
              </a:ext>
            </a:extLst>
          </p:cNvPr>
          <p:cNvSpPr>
            <a:spLocks noGrp="1"/>
          </p:cNvSpPr>
          <p:nvPr>
            <p:ph type="sldNum" sz="quarter" idx="5"/>
          </p:nvPr>
        </p:nvSpPr>
        <p:spPr/>
        <p:txBody>
          <a:bodyPr/>
          <a:lstStyle/>
          <a:p>
            <a:fld id="{81788C09-FC14-484E-AC02-0A260A317E46}" type="slidenum">
              <a:rPr lang="en-GB" smtClean="0"/>
              <a:t>9</a:t>
            </a:fld>
            <a:endParaRPr lang="en-GB"/>
          </a:p>
        </p:txBody>
      </p:sp>
    </p:spTree>
    <p:extLst>
      <p:ext uri="{BB962C8B-B14F-4D97-AF65-F5344CB8AC3E}">
        <p14:creationId xmlns:p14="http://schemas.microsoft.com/office/powerpoint/2010/main" val="3953540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8C369-6BE5-3416-B00D-A8DC28E3A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7C0DF-2892-8FB1-66F9-FF67FDB7E9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E823BC-7028-A906-B416-B27BC81A0686}"/>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7CC6BA4B-DB5B-5BE4-D623-982D0B154E6C}"/>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69C6E215-E875-3F47-C6FE-38C1434C7003}"/>
              </a:ext>
            </a:extLst>
          </p:cNvPr>
          <p:cNvSpPr>
            <a:spLocks noGrp="1"/>
          </p:cNvSpPr>
          <p:nvPr>
            <p:ph type="dt" idx="1"/>
          </p:nvPr>
        </p:nvSpPr>
        <p:spPr/>
        <p:txBody>
          <a:bodyPr/>
          <a:lstStyle/>
          <a:p>
            <a:fld id="{24B11132-B4B0-475D-AC38-898D7588F479}" type="datetime8">
              <a:rPr lang="en-GB" smtClean="0"/>
              <a:t>09/09/2026 11:18</a:t>
            </a:fld>
            <a:endParaRPr lang="en-GB"/>
          </a:p>
        </p:txBody>
      </p:sp>
      <p:sp>
        <p:nvSpPr>
          <p:cNvPr id="6" name="Slide Number Placeholder 5">
            <a:extLst>
              <a:ext uri="{FF2B5EF4-FFF2-40B4-BE49-F238E27FC236}">
                <a16:creationId xmlns:a16="http://schemas.microsoft.com/office/drawing/2014/main" id="{DFC3C89F-9FC9-8578-CD06-2FFCF35AF77A}"/>
              </a:ext>
            </a:extLst>
          </p:cNvPr>
          <p:cNvSpPr>
            <a:spLocks noGrp="1"/>
          </p:cNvSpPr>
          <p:nvPr>
            <p:ph type="sldNum" sz="quarter" idx="5"/>
          </p:nvPr>
        </p:nvSpPr>
        <p:spPr/>
        <p:txBody>
          <a:bodyPr/>
          <a:lstStyle/>
          <a:p>
            <a:fld id="{81788C09-FC14-484E-AC02-0A260A317E46}" type="slidenum">
              <a:rPr lang="en-GB" smtClean="0"/>
              <a:t>10</a:t>
            </a:fld>
            <a:endParaRPr lang="en-GB"/>
          </a:p>
        </p:txBody>
      </p:sp>
    </p:spTree>
    <p:extLst>
      <p:ext uri="{BB962C8B-B14F-4D97-AF65-F5344CB8AC3E}">
        <p14:creationId xmlns:p14="http://schemas.microsoft.com/office/powerpoint/2010/main" val="13239390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EA8EA-F2D3-3428-DCCD-5AB2E4516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49905-A8AD-EFB5-3A43-26507CD9C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A7739-C118-1862-0C3D-49BCEFBCFCC0}"/>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CA17E271-C95C-FE1F-3936-A15FF6DF99F7}"/>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2EC7DFCF-56CE-52C1-51C8-FAF989F57B24}"/>
              </a:ext>
            </a:extLst>
          </p:cNvPr>
          <p:cNvSpPr>
            <a:spLocks noGrp="1"/>
          </p:cNvSpPr>
          <p:nvPr>
            <p:ph type="dt" idx="1"/>
          </p:nvPr>
        </p:nvSpPr>
        <p:spPr/>
        <p:txBody>
          <a:bodyPr/>
          <a:lstStyle/>
          <a:p>
            <a:fld id="{24B11132-B4B0-475D-AC38-898D7588F479}" type="datetime8">
              <a:rPr lang="en-GB" smtClean="0"/>
              <a:t>09/09/2026 11:52</a:t>
            </a:fld>
            <a:endParaRPr lang="en-GB"/>
          </a:p>
        </p:txBody>
      </p:sp>
      <p:sp>
        <p:nvSpPr>
          <p:cNvPr id="6" name="Slide Number Placeholder 5">
            <a:extLst>
              <a:ext uri="{FF2B5EF4-FFF2-40B4-BE49-F238E27FC236}">
                <a16:creationId xmlns:a16="http://schemas.microsoft.com/office/drawing/2014/main" id="{C492CDAF-499E-EC60-FEC3-61F982D1766D}"/>
              </a:ext>
            </a:extLst>
          </p:cNvPr>
          <p:cNvSpPr>
            <a:spLocks noGrp="1"/>
          </p:cNvSpPr>
          <p:nvPr>
            <p:ph type="sldNum" sz="quarter" idx="5"/>
          </p:nvPr>
        </p:nvSpPr>
        <p:spPr/>
        <p:txBody>
          <a:bodyPr/>
          <a:lstStyle/>
          <a:p>
            <a:fld id="{81788C09-FC14-484E-AC02-0A260A317E46}" type="slidenum">
              <a:rPr lang="en-GB" smtClean="0"/>
              <a:t>11</a:t>
            </a:fld>
            <a:endParaRPr lang="en-GB"/>
          </a:p>
        </p:txBody>
      </p:sp>
    </p:spTree>
    <p:extLst>
      <p:ext uri="{BB962C8B-B14F-4D97-AF65-F5344CB8AC3E}">
        <p14:creationId xmlns:p14="http://schemas.microsoft.com/office/powerpoint/2010/main" val="2333144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227F9-7F44-5C3D-9273-05DC70AA7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1271F7-90D5-880A-34EC-FEF43D47D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E9A87-FD23-DA5C-F02D-7D23762C4484}"/>
              </a:ext>
            </a:extLst>
          </p:cNvPr>
          <p:cNvSpPr>
            <a:spLocks noGrp="1"/>
          </p:cNvSpPr>
          <p:nvPr>
            <p:ph type="body" idx="1"/>
          </p:nvPr>
        </p:nvSpPr>
        <p:spPr/>
        <p:txBody>
          <a:bodyPr/>
          <a:lstStyle/>
          <a:p>
            <a:pPr marL="0" indent="0">
              <a:buFont typeface="Arial" panose="020B0604020202020204" pitchFamily="34" charset="0"/>
              <a:buNone/>
            </a:pPr>
            <a:endParaRPr lang="en-GB" sz="1400" b="1" i="1" dirty="0"/>
          </a:p>
        </p:txBody>
      </p:sp>
      <p:sp>
        <p:nvSpPr>
          <p:cNvPr id="4" name="Header Placeholder 3">
            <a:extLst>
              <a:ext uri="{FF2B5EF4-FFF2-40B4-BE49-F238E27FC236}">
                <a16:creationId xmlns:a16="http://schemas.microsoft.com/office/drawing/2014/main" id="{CA0908E9-3174-5390-AB3B-327F79BE7BB2}"/>
              </a:ext>
            </a:extLst>
          </p:cNvPr>
          <p:cNvSpPr>
            <a:spLocks noGrp="1"/>
          </p:cNvSpPr>
          <p:nvPr>
            <p:ph type="hdr" sz="quarter"/>
          </p:nvPr>
        </p:nvSpPr>
        <p:spPr/>
        <p:txBody>
          <a:bodyPr/>
          <a:lstStyle/>
          <a:p>
            <a:r>
              <a:rPr lang="en-GB"/>
              <a:t>Set Apart For His Glory #1:  Book of Ephesians - Overview</a:t>
            </a:r>
          </a:p>
        </p:txBody>
      </p:sp>
      <p:sp>
        <p:nvSpPr>
          <p:cNvPr id="5" name="Date Placeholder 4">
            <a:extLst>
              <a:ext uri="{FF2B5EF4-FFF2-40B4-BE49-F238E27FC236}">
                <a16:creationId xmlns:a16="http://schemas.microsoft.com/office/drawing/2014/main" id="{CB3E9B6C-BF31-DF60-FCC2-F51F16449C49}"/>
              </a:ext>
            </a:extLst>
          </p:cNvPr>
          <p:cNvSpPr>
            <a:spLocks noGrp="1"/>
          </p:cNvSpPr>
          <p:nvPr>
            <p:ph type="dt" idx="1"/>
          </p:nvPr>
        </p:nvSpPr>
        <p:spPr/>
        <p:txBody>
          <a:bodyPr/>
          <a:lstStyle/>
          <a:p>
            <a:fld id="{24B11132-B4B0-475D-AC38-898D7588F479}" type="datetime8">
              <a:rPr lang="en-GB" smtClean="0"/>
              <a:t>12/09/2026 16:30</a:t>
            </a:fld>
            <a:endParaRPr lang="en-GB"/>
          </a:p>
        </p:txBody>
      </p:sp>
      <p:sp>
        <p:nvSpPr>
          <p:cNvPr id="6" name="Slide Number Placeholder 5">
            <a:extLst>
              <a:ext uri="{FF2B5EF4-FFF2-40B4-BE49-F238E27FC236}">
                <a16:creationId xmlns:a16="http://schemas.microsoft.com/office/drawing/2014/main" id="{E6AEB95B-33E8-B153-30AB-38BDE927C52F}"/>
              </a:ext>
            </a:extLst>
          </p:cNvPr>
          <p:cNvSpPr>
            <a:spLocks noGrp="1"/>
          </p:cNvSpPr>
          <p:nvPr>
            <p:ph type="sldNum" sz="quarter" idx="5"/>
          </p:nvPr>
        </p:nvSpPr>
        <p:spPr/>
        <p:txBody>
          <a:bodyPr/>
          <a:lstStyle/>
          <a:p>
            <a:fld id="{81788C09-FC14-484E-AC02-0A260A317E46}" type="slidenum">
              <a:rPr lang="en-GB" smtClean="0"/>
              <a:t>12</a:t>
            </a:fld>
            <a:endParaRPr lang="en-GB"/>
          </a:p>
        </p:txBody>
      </p:sp>
    </p:spTree>
    <p:extLst>
      <p:ext uri="{BB962C8B-B14F-4D97-AF65-F5344CB8AC3E}">
        <p14:creationId xmlns:p14="http://schemas.microsoft.com/office/powerpoint/2010/main" val="1164084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70F7C-EBE0-0888-C4C5-1D9551BAC72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4E3799E-68C9-C40D-DB79-5B86120708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021C6A3-DE0E-C4C7-BBF5-4D3BFCEC1CAE}"/>
              </a:ext>
            </a:extLst>
          </p:cNvPr>
          <p:cNvSpPr>
            <a:spLocks noGrp="1"/>
          </p:cNvSpPr>
          <p:nvPr>
            <p:ph type="dt" sz="half" idx="10"/>
          </p:nvPr>
        </p:nvSpPr>
        <p:spPr/>
        <p:txBody>
          <a:bodyPr/>
          <a:lstStyle/>
          <a:p>
            <a:fld id="{D544BB63-5E77-4E03-8295-12DF1DE8A6EE}" type="datetime8">
              <a:rPr lang="en-GB" smtClean="0"/>
              <a:t>09/09/2026 11:18</a:t>
            </a:fld>
            <a:endParaRPr lang="en-GB"/>
          </a:p>
        </p:txBody>
      </p:sp>
      <p:sp>
        <p:nvSpPr>
          <p:cNvPr id="5" name="Footer Placeholder 4">
            <a:extLst>
              <a:ext uri="{FF2B5EF4-FFF2-40B4-BE49-F238E27FC236}">
                <a16:creationId xmlns:a16="http://schemas.microsoft.com/office/drawing/2014/main" id="{B8562469-AE64-2EEB-580E-CF98EFE63853}"/>
              </a:ext>
            </a:extLst>
          </p:cNvPr>
          <p:cNvSpPr>
            <a:spLocks noGrp="1"/>
          </p:cNvSpPr>
          <p:nvPr>
            <p:ph type="ftr" sz="quarter" idx="11"/>
          </p:nvPr>
        </p:nvSpPr>
        <p:spPr/>
        <p:txBody>
          <a:bodyPr/>
          <a:lstStyle/>
          <a:p>
            <a:r>
              <a:rPr lang="en-GB"/>
              <a:t>Set Apart For His Glory #1:  Book of Ephesians - Overview</a:t>
            </a:r>
          </a:p>
        </p:txBody>
      </p:sp>
      <p:sp>
        <p:nvSpPr>
          <p:cNvPr id="6" name="Slide Number Placeholder 5">
            <a:extLst>
              <a:ext uri="{FF2B5EF4-FFF2-40B4-BE49-F238E27FC236}">
                <a16:creationId xmlns:a16="http://schemas.microsoft.com/office/drawing/2014/main" id="{2437B973-6210-E475-4C30-C79D5B0D6E49}"/>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3660719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BB497-BF13-98FD-5A46-D27CB02F60F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7918CBF-3ED1-57B2-CED6-8C97A58E368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86C24F8-C296-EC84-BB39-F9F62AC686B3}"/>
              </a:ext>
            </a:extLst>
          </p:cNvPr>
          <p:cNvSpPr>
            <a:spLocks noGrp="1"/>
          </p:cNvSpPr>
          <p:nvPr>
            <p:ph type="dt" sz="half" idx="10"/>
          </p:nvPr>
        </p:nvSpPr>
        <p:spPr/>
        <p:txBody>
          <a:bodyPr/>
          <a:lstStyle/>
          <a:p>
            <a:fld id="{FAE649D3-6127-4C56-B78F-771118169A3F}" type="datetime8">
              <a:rPr lang="en-GB" smtClean="0"/>
              <a:t>09/09/2026 11:18</a:t>
            </a:fld>
            <a:endParaRPr lang="en-GB"/>
          </a:p>
        </p:txBody>
      </p:sp>
      <p:sp>
        <p:nvSpPr>
          <p:cNvPr id="5" name="Footer Placeholder 4">
            <a:extLst>
              <a:ext uri="{FF2B5EF4-FFF2-40B4-BE49-F238E27FC236}">
                <a16:creationId xmlns:a16="http://schemas.microsoft.com/office/drawing/2014/main" id="{1AB890AB-4502-1750-322E-B7D5772298B8}"/>
              </a:ext>
            </a:extLst>
          </p:cNvPr>
          <p:cNvSpPr>
            <a:spLocks noGrp="1"/>
          </p:cNvSpPr>
          <p:nvPr>
            <p:ph type="ftr" sz="quarter" idx="11"/>
          </p:nvPr>
        </p:nvSpPr>
        <p:spPr/>
        <p:txBody>
          <a:bodyPr/>
          <a:lstStyle/>
          <a:p>
            <a:r>
              <a:rPr lang="en-GB"/>
              <a:t>Set Apart For His Glory #1:  Book of Ephesians - Overview</a:t>
            </a:r>
          </a:p>
        </p:txBody>
      </p:sp>
      <p:sp>
        <p:nvSpPr>
          <p:cNvPr id="6" name="Slide Number Placeholder 5">
            <a:extLst>
              <a:ext uri="{FF2B5EF4-FFF2-40B4-BE49-F238E27FC236}">
                <a16:creationId xmlns:a16="http://schemas.microsoft.com/office/drawing/2014/main" id="{6DC7155A-3D17-9C07-5CE4-E19EAAC4C516}"/>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559085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D0EE0-0D83-1D4E-5B8B-5E1A85BBE0B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269C222-DEE2-BD75-EEFA-1ED189F3D4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6B4AB57-1117-9AE7-B0C7-C1EE521F2F58}"/>
              </a:ext>
            </a:extLst>
          </p:cNvPr>
          <p:cNvSpPr>
            <a:spLocks noGrp="1"/>
          </p:cNvSpPr>
          <p:nvPr>
            <p:ph type="dt" sz="half" idx="10"/>
          </p:nvPr>
        </p:nvSpPr>
        <p:spPr/>
        <p:txBody>
          <a:bodyPr/>
          <a:lstStyle/>
          <a:p>
            <a:fld id="{07D87EB7-682C-428D-AAD2-71A7BF4EE4C9}" type="datetime8">
              <a:rPr lang="en-GB" smtClean="0"/>
              <a:t>09/09/2026 11:18</a:t>
            </a:fld>
            <a:endParaRPr lang="en-GB"/>
          </a:p>
        </p:txBody>
      </p:sp>
      <p:sp>
        <p:nvSpPr>
          <p:cNvPr id="5" name="Footer Placeholder 4">
            <a:extLst>
              <a:ext uri="{FF2B5EF4-FFF2-40B4-BE49-F238E27FC236}">
                <a16:creationId xmlns:a16="http://schemas.microsoft.com/office/drawing/2014/main" id="{012257FA-D56C-E03E-EE8D-CD7700217F5D}"/>
              </a:ext>
            </a:extLst>
          </p:cNvPr>
          <p:cNvSpPr>
            <a:spLocks noGrp="1"/>
          </p:cNvSpPr>
          <p:nvPr>
            <p:ph type="ftr" sz="quarter" idx="11"/>
          </p:nvPr>
        </p:nvSpPr>
        <p:spPr/>
        <p:txBody>
          <a:bodyPr/>
          <a:lstStyle/>
          <a:p>
            <a:r>
              <a:rPr lang="en-GB"/>
              <a:t>Set Apart For His Glory #1:  Book of Ephesians - Overview</a:t>
            </a:r>
          </a:p>
        </p:txBody>
      </p:sp>
      <p:sp>
        <p:nvSpPr>
          <p:cNvPr id="6" name="Slide Number Placeholder 5">
            <a:extLst>
              <a:ext uri="{FF2B5EF4-FFF2-40B4-BE49-F238E27FC236}">
                <a16:creationId xmlns:a16="http://schemas.microsoft.com/office/drawing/2014/main" id="{444215A9-3113-04D4-F90D-BD91CD6C8B24}"/>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1940352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F02AB-255C-27E5-9A40-CC65065382E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853E52C-DE2D-0CB3-C00D-311B4387C68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7B1D46B-176A-A3CB-CACC-C5E2AD493E8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31DD4D7-5A63-3F23-AF41-EE9FFF13AC2A}"/>
              </a:ext>
            </a:extLst>
          </p:cNvPr>
          <p:cNvSpPr>
            <a:spLocks noGrp="1"/>
          </p:cNvSpPr>
          <p:nvPr>
            <p:ph type="dt" sz="half" idx="10"/>
          </p:nvPr>
        </p:nvSpPr>
        <p:spPr/>
        <p:txBody>
          <a:bodyPr/>
          <a:lstStyle/>
          <a:p>
            <a:fld id="{F71F7CF4-A204-4CD4-8C3C-BC3F97230C01}" type="datetime8">
              <a:rPr lang="en-GB" smtClean="0"/>
              <a:t>09/09/2026 11:18</a:t>
            </a:fld>
            <a:endParaRPr lang="en-GB"/>
          </a:p>
        </p:txBody>
      </p:sp>
      <p:sp>
        <p:nvSpPr>
          <p:cNvPr id="6" name="Footer Placeholder 5">
            <a:extLst>
              <a:ext uri="{FF2B5EF4-FFF2-40B4-BE49-F238E27FC236}">
                <a16:creationId xmlns:a16="http://schemas.microsoft.com/office/drawing/2014/main" id="{D327F4DC-1661-9F5B-D939-FDB7AA489A36}"/>
              </a:ext>
            </a:extLst>
          </p:cNvPr>
          <p:cNvSpPr>
            <a:spLocks noGrp="1"/>
          </p:cNvSpPr>
          <p:nvPr>
            <p:ph type="ftr" sz="quarter" idx="11"/>
          </p:nvPr>
        </p:nvSpPr>
        <p:spPr/>
        <p:txBody>
          <a:bodyPr/>
          <a:lstStyle/>
          <a:p>
            <a:r>
              <a:rPr lang="en-GB"/>
              <a:t>Set Apart For His Glory #1:  Book of Ephesians - Overview</a:t>
            </a:r>
          </a:p>
        </p:txBody>
      </p:sp>
      <p:sp>
        <p:nvSpPr>
          <p:cNvPr id="7" name="Slide Number Placeholder 6">
            <a:extLst>
              <a:ext uri="{FF2B5EF4-FFF2-40B4-BE49-F238E27FC236}">
                <a16:creationId xmlns:a16="http://schemas.microsoft.com/office/drawing/2014/main" id="{B0F9E593-AB09-2900-FED5-32E1BC5B3157}"/>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302127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2E11-2162-FDF2-2942-1AF7FFE6169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9841831-9FC5-6D38-2087-EC3CC41054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A754267-6810-1440-71F7-32D071FF122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6827AEE-0204-24AD-9AF0-88D2F35683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654AD3B-2602-9464-74D7-31E156A36D3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01021B0-40E9-9775-050D-8AF2C1E81FED}"/>
              </a:ext>
            </a:extLst>
          </p:cNvPr>
          <p:cNvSpPr>
            <a:spLocks noGrp="1"/>
          </p:cNvSpPr>
          <p:nvPr>
            <p:ph type="dt" sz="half" idx="10"/>
          </p:nvPr>
        </p:nvSpPr>
        <p:spPr/>
        <p:txBody>
          <a:bodyPr/>
          <a:lstStyle/>
          <a:p>
            <a:fld id="{30C71E45-6567-4A68-9CF8-908AF67BFBA4}" type="datetime8">
              <a:rPr lang="en-GB" smtClean="0"/>
              <a:t>09/09/2026 11:18</a:t>
            </a:fld>
            <a:endParaRPr lang="en-GB"/>
          </a:p>
        </p:txBody>
      </p:sp>
      <p:sp>
        <p:nvSpPr>
          <p:cNvPr id="8" name="Footer Placeholder 7">
            <a:extLst>
              <a:ext uri="{FF2B5EF4-FFF2-40B4-BE49-F238E27FC236}">
                <a16:creationId xmlns:a16="http://schemas.microsoft.com/office/drawing/2014/main" id="{CC468258-E722-A398-D427-91A44ADEF008}"/>
              </a:ext>
            </a:extLst>
          </p:cNvPr>
          <p:cNvSpPr>
            <a:spLocks noGrp="1"/>
          </p:cNvSpPr>
          <p:nvPr>
            <p:ph type="ftr" sz="quarter" idx="11"/>
          </p:nvPr>
        </p:nvSpPr>
        <p:spPr/>
        <p:txBody>
          <a:bodyPr/>
          <a:lstStyle/>
          <a:p>
            <a:r>
              <a:rPr lang="en-GB"/>
              <a:t>Set Apart For His Glory #1:  Book of Ephesians - Overview</a:t>
            </a:r>
          </a:p>
        </p:txBody>
      </p:sp>
      <p:sp>
        <p:nvSpPr>
          <p:cNvPr id="9" name="Slide Number Placeholder 8">
            <a:extLst>
              <a:ext uri="{FF2B5EF4-FFF2-40B4-BE49-F238E27FC236}">
                <a16:creationId xmlns:a16="http://schemas.microsoft.com/office/drawing/2014/main" id="{4D883CAB-EBB5-CC05-2368-71D99700D01B}"/>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2019606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3FC5F-BD3E-748A-3100-A518F90FC38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FC8C6BE-E299-C753-7F0B-F976B87C3A4C}"/>
              </a:ext>
            </a:extLst>
          </p:cNvPr>
          <p:cNvSpPr>
            <a:spLocks noGrp="1"/>
          </p:cNvSpPr>
          <p:nvPr>
            <p:ph type="dt" sz="half" idx="10"/>
          </p:nvPr>
        </p:nvSpPr>
        <p:spPr/>
        <p:txBody>
          <a:bodyPr/>
          <a:lstStyle/>
          <a:p>
            <a:fld id="{17B91DAF-4B5A-4382-8435-5477347A8145}" type="datetime8">
              <a:rPr lang="en-GB" smtClean="0"/>
              <a:t>09/09/2026 11:18</a:t>
            </a:fld>
            <a:endParaRPr lang="en-GB"/>
          </a:p>
        </p:txBody>
      </p:sp>
      <p:sp>
        <p:nvSpPr>
          <p:cNvPr id="4" name="Footer Placeholder 3">
            <a:extLst>
              <a:ext uri="{FF2B5EF4-FFF2-40B4-BE49-F238E27FC236}">
                <a16:creationId xmlns:a16="http://schemas.microsoft.com/office/drawing/2014/main" id="{63B53107-1383-ECE3-9ECE-57EE35977D8D}"/>
              </a:ext>
            </a:extLst>
          </p:cNvPr>
          <p:cNvSpPr>
            <a:spLocks noGrp="1"/>
          </p:cNvSpPr>
          <p:nvPr>
            <p:ph type="ftr" sz="quarter" idx="11"/>
          </p:nvPr>
        </p:nvSpPr>
        <p:spPr/>
        <p:txBody>
          <a:bodyPr/>
          <a:lstStyle/>
          <a:p>
            <a:r>
              <a:rPr lang="en-GB"/>
              <a:t>Set Apart For His Glory #1:  Book of Ephesians - Overview</a:t>
            </a:r>
          </a:p>
        </p:txBody>
      </p:sp>
      <p:sp>
        <p:nvSpPr>
          <p:cNvPr id="5" name="Slide Number Placeholder 4">
            <a:extLst>
              <a:ext uri="{FF2B5EF4-FFF2-40B4-BE49-F238E27FC236}">
                <a16:creationId xmlns:a16="http://schemas.microsoft.com/office/drawing/2014/main" id="{5551BB2A-E16D-1CA7-67CC-C5FA7E528AB3}"/>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1882719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0B13D8-8D20-6535-151E-28ABB1B9D269}"/>
              </a:ext>
            </a:extLst>
          </p:cNvPr>
          <p:cNvSpPr>
            <a:spLocks noGrp="1"/>
          </p:cNvSpPr>
          <p:nvPr>
            <p:ph type="dt" sz="half" idx="10"/>
          </p:nvPr>
        </p:nvSpPr>
        <p:spPr/>
        <p:txBody>
          <a:bodyPr/>
          <a:lstStyle/>
          <a:p>
            <a:fld id="{94E4FDF9-C440-433C-AA7A-CD839297B0CC}" type="datetime8">
              <a:rPr lang="en-GB" smtClean="0"/>
              <a:t>09/09/2026 11:18</a:t>
            </a:fld>
            <a:endParaRPr lang="en-GB"/>
          </a:p>
        </p:txBody>
      </p:sp>
      <p:sp>
        <p:nvSpPr>
          <p:cNvPr id="3" name="Footer Placeholder 2">
            <a:extLst>
              <a:ext uri="{FF2B5EF4-FFF2-40B4-BE49-F238E27FC236}">
                <a16:creationId xmlns:a16="http://schemas.microsoft.com/office/drawing/2014/main" id="{7146B3DB-9747-82F5-3CB1-955498AE090C}"/>
              </a:ext>
            </a:extLst>
          </p:cNvPr>
          <p:cNvSpPr>
            <a:spLocks noGrp="1"/>
          </p:cNvSpPr>
          <p:nvPr>
            <p:ph type="ftr" sz="quarter" idx="11"/>
          </p:nvPr>
        </p:nvSpPr>
        <p:spPr/>
        <p:txBody>
          <a:bodyPr/>
          <a:lstStyle/>
          <a:p>
            <a:r>
              <a:rPr lang="en-GB"/>
              <a:t>Set Apart For His Glory #1:  Book of Ephesians - Overview</a:t>
            </a:r>
          </a:p>
        </p:txBody>
      </p:sp>
      <p:sp>
        <p:nvSpPr>
          <p:cNvPr id="4" name="Slide Number Placeholder 3">
            <a:extLst>
              <a:ext uri="{FF2B5EF4-FFF2-40B4-BE49-F238E27FC236}">
                <a16:creationId xmlns:a16="http://schemas.microsoft.com/office/drawing/2014/main" id="{786FA427-B83E-A2B2-D8F4-EE15BC91A641}"/>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219364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F77DB-66BD-7A74-D04F-21A624ACCE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9F76E86-8D2F-EF22-FC90-12DA269DD3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02CDC51-252F-F1F5-2DE8-1AC60B8A9E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374D57E-7F16-FA96-ACB6-A9B3F1BFF10D}"/>
              </a:ext>
            </a:extLst>
          </p:cNvPr>
          <p:cNvSpPr>
            <a:spLocks noGrp="1"/>
          </p:cNvSpPr>
          <p:nvPr>
            <p:ph type="dt" sz="half" idx="10"/>
          </p:nvPr>
        </p:nvSpPr>
        <p:spPr/>
        <p:txBody>
          <a:bodyPr/>
          <a:lstStyle/>
          <a:p>
            <a:fld id="{F1F98331-DC9A-42C6-AB6F-613A7993A16D}" type="datetime8">
              <a:rPr lang="en-GB" smtClean="0"/>
              <a:t>09/09/2026 11:18</a:t>
            </a:fld>
            <a:endParaRPr lang="en-GB"/>
          </a:p>
        </p:txBody>
      </p:sp>
      <p:sp>
        <p:nvSpPr>
          <p:cNvPr id="6" name="Footer Placeholder 5">
            <a:extLst>
              <a:ext uri="{FF2B5EF4-FFF2-40B4-BE49-F238E27FC236}">
                <a16:creationId xmlns:a16="http://schemas.microsoft.com/office/drawing/2014/main" id="{97B0A318-4346-59F4-6EB4-75CDD901E5D2}"/>
              </a:ext>
            </a:extLst>
          </p:cNvPr>
          <p:cNvSpPr>
            <a:spLocks noGrp="1"/>
          </p:cNvSpPr>
          <p:nvPr>
            <p:ph type="ftr" sz="quarter" idx="11"/>
          </p:nvPr>
        </p:nvSpPr>
        <p:spPr/>
        <p:txBody>
          <a:bodyPr/>
          <a:lstStyle/>
          <a:p>
            <a:r>
              <a:rPr lang="en-GB"/>
              <a:t>Set Apart For His Glory #1:  Book of Ephesians - Overview</a:t>
            </a:r>
          </a:p>
        </p:txBody>
      </p:sp>
      <p:sp>
        <p:nvSpPr>
          <p:cNvPr id="7" name="Slide Number Placeholder 6">
            <a:extLst>
              <a:ext uri="{FF2B5EF4-FFF2-40B4-BE49-F238E27FC236}">
                <a16:creationId xmlns:a16="http://schemas.microsoft.com/office/drawing/2014/main" id="{F33B07C2-2389-EF02-FC28-A32770F49D2C}"/>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3790309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9109B-89B5-16B6-1EEA-5A463FD358E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8510597-C843-B404-5AC7-62EFD5C8F0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EC234C0-B359-ABD9-4DCA-ECB2F8E29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C844EA-29C3-CBFC-3859-2030E6777C0E}"/>
              </a:ext>
            </a:extLst>
          </p:cNvPr>
          <p:cNvSpPr>
            <a:spLocks noGrp="1"/>
          </p:cNvSpPr>
          <p:nvPr>
            <p:ph type="dt" sz="half" idx="10"/>
          </p:nvPr>
        </p:nvSpPr>
        <p:spPr/>
        <p:txBody>
          <a:bodyPr/>
          <a:lstStyle/>
          <a:p>
            <a:fld id="{93A31BC2-3C13-41B2-B28A-0D1349FDC0E1}" type="datetime8">
              <a:rPr lang="en-GB" smtClean="0"/>
              <a:t>09/09/2026 11:18</a:t>
            </a:fld>
            <a:endParaRPr lang="en-GB"/>
          </a:p>
        </p:txBody>
      </p:sp>
      <p:sp>
        <p:nvSpPr>
          <p:cNvPr id="6" name="Footer Placeholder 5">
            <a:extLst>
              <a:ext uri="{FF2B5EF4-FFF2-40B4-BE49-F238E27FC236}">
                <a16:creationId xmlns:a16="http://schemas.microsoft.com/office/drawing/2014/main" id="{9BD8938E-C81D-2D29-9B7F-E1227448F989}"/>
              </a:ext>
            </a:extLst>
          </p:cNvPr>
          <p:cNvSpPr>
            <a:spLocks noGrp="1"/>
          </p:cNvSpPr>
          <p:nvPr>
            <p:ph type="ftr" sz="quarter" idx="11"/>
          </p:nvPr>
        </p:nvSpPr>
        <p:spPr/>
        <p:txBody>
          <a:bodyPr/>
          <a:lstStyle/>
          <a:p>
            <a:r>
              <a:rPr lang="en-GB"/>
              <a:t>Set Apart For His Glory #1:  Book of Ephesians - Overview</a:t>
            </a:r>
          </a:p>
        </p:txBody>
      </p:sp>
      <p:sp>
        <p:nvSpPr>
          <p:cNvPr id="7" name="Slide Number Placeholder 6">
            <a:extLst>
              <a:ext uri="{FF2B5EF4-FFF2-40B4-BE49-F238E27FC236}">
                <a16:creationId xmlns:a16="http://schemas.microsoft.com/office/drawing/2014/main" id="{DFBC5F54-4E01-D870-3D09-FCD63579E59F}"/>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2451610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2F13D-32E6-2636-E665-182195BC637B}"/>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2FF02B1-30C1-26BF-C331-5D71044F2C8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59FCCE9-E874-76F7-44B7-EB12F07FE3FA}"/>
              </a:ext>
            </a:extLst>
          </p:cNvPr>
          <p:cNvSpPr>
            <a:spLocks noGrp="1"/>
          </p:cNvSpPr>
          <p:nvPr>
            <p:ph type="dt" sz="half" idx="10"/>
          </p:nvPr>
        </p:nvSpPr>
        <p:spPr/>
        <p:txBody>
          <a:bodyPr/>
          <a:lstStyle/>
          <a:p>
            <a:fld id="{B4523193-839C-443B-9DDF-0EE60CFB733A}" type="datetime8">
              <a:rPr lang="en-GB" smtClean="0"/>
              <a:t>09/09/2026 11:18</a:t>
            </a:fld>
            <a:endParaRPr lang="en-GB"/>
          </a:p>
        </p:txBody>
      </p:sp>
      <p:sp>
        <p:nvSpPr>
          <p:cNvPr id="5" name="Footer Placeholder 4">
            <a:extLst>
              <a:ext uri="{FF2B5EF4-FFF2-40B4-BE49-F238E27FC236}">
                <a16:creationId xmlns:a16="http://schemas.microsoft.com/office/drawing/2014/main" id="{A7182774-D4AD-FF4F-CEA3-0B90AE8DCACD}"/>
              </a:ext>
            </a:extLst>
          </p:cNvPr>
          <p:cNvSpPr>
            <a:spLocks noGrp="1"/>
          </p:cNvSpPr>
          <p:nvPr>
            <p:ph type="ftr" sz="quarter" idx="11"/>
          </p:nvPr>
        </p:nvSpPr>
        <p:spPr/>
        <p:txBody>
          <a:bodyPr/>
          <a:lstStyle/>
          <a:p>
            <a:r>
              <a:rPr lang="en-GB"/>
              <a:t>Set Apart For His Glory #1:  Book of Ephesians - Overview</a:t>
            </a:r>
          </a:p>
        </p:txBody>
      </p:sp>
      <p:sp>
        <p:nvSpPr>
          <p:cNvPr id="6" name="Slide Number Placeholder 5">
            <a:extLst>
              <a:ext uri="{FF2B5EF4-FFF2-40B4-BE49-F238E27FC236}">
                <a16:creationId xmlns:a16="http://schemas.microsoft.com/office/drawing/2014/main" id="{7FDBB975-334E-59E8-AD5B-5B14EAB18118}"/>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809723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D6E6C6-97DC-56C3-A4E2-F2D511977AF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E3725C5-BE60-19A6-5938-63F99BA64E2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70B2439-9612-B896-9253-0F3D1903A543}"/>
              </a:ext>
            </a:extLst>
          </p:cNvPr>
          <p:cNvSpPr>
            <a:spLocks noGrp="1"/>
          </p:cNvSpPr>
          <p:nvPr>
            <p:ph type="dt" sz="half" idx="10"/>
          </p:nvPr>
        </p:nvSpPr>
        <p:spPr/>
        <p:txBody>
          <a:bodyPr/>
          <a:lstStyle/>
          <a:p>
            <a:fld id="{E78BD06F-509A-4B28-B818-902902B12889}" type="datetime8">
              <a:rPr lang="en-GB" smtClean="0"/>
              <a:t>09/09/2026 11:18</a:t>
            </a:fld>
            <a:endParaRPr lang="en-GB"/>
          </a:p>
        </p:txBody>
      </p:sp>
      <p:sp>
        <p:nvSpPr>
          <p:cNvPr id="5" name="Footer Placeholder 4">
            <a:extLst>
              <a:ext uri="{FF2B5EF4-FFF2-40B4-BE49-F238E27FC236}">
                <a16:creationId xmlns:a16="http://schemas.microsoft.com/office/drawing/2014/main" id="{5DA25E5C-1E77-AB11-EEAD-8F86091A3466}"/>
              </a:ext>
            </a:extLst>
          </p:cNvPr>
          <p:cNvSpPr>
            <a:spLocks noGrp="1"/>
          </p:cNvSpPr>
          <p:nvPr>
            <p:ph type="ftr" sz="quarter" idx="11"/>
          </p:nvPr>
        </p:nvSpPr>
        <p:spPr/>
        <p:txBody>
          <a:bodyPr/>
          <a:lstStyle/>
          <a:p>
            <a:r>
              <a:rPr lang="en-GB"/>
              <a:t>Set Apart For His Glory #1:  Book of Ephesians - Overview</a:t>
            </a:r>
          </a:p>
        </p:txBody>
      </p:sp>
      <p:sp>
        <p:nvSpPr>
          <p:cNvPr id="6" name="Slide Number Placeholder 5">
            <a:extLst>
              <a:ext uri="{FF2B5EF4-FFF2-40B4-BE49-F238E27FC236}">
                <a16:creationId xmlns:a16="http://schemas.microsoft.com/office/drawing/2014/main" id="{C2BD89B9-FBFB-D7EA-64F2-B5772AB8086E}"/>
              </a:ext>
            </a:extLst>
          </p:cNvPr>
          <p:cNvSpPr>
            <a:spLocks noGrp="1"/>
          </p:cNvSpPr>
          <p:nvPr>
            <p:ph type="sldNum" sz="quarter" idx="12"/>
          </p:nvPr>
        </p:nvSpPr>
        <p:spPr/>
        <p:txBody>
          <a:bodyPr/>
          <a:lstStyle/>
          <a:p>
            <a:fld id="{EC6B16EA-D25A-4291-87D3-2F0CA146973B}" type="slidenum">
              <a:rPr lang="en-GB" smtClean="0"/>
              <a:t>‹#›</a:t>
            </a:fld>
            <a:endParaRPr lang="en-GB"/>
          </a:p>
        </p:txBody>
      </p:sp>
    </p:spTree>
    <p:extLst>
      <p:ext uri="{BB962C8B-B14F-4D97-AF65-F5344CB8AC3E}">
        <p14:creationId xmlns:p14="http://schemas.microsoft.com/office/powerpoint/2010/main" val="1742584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131A40-ADD4-D9DB-269A-9A2B471354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FA52F27-BC53-6D9F-E4D6-227BED4B9C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84E0C7D-DA12-A2B0-1D6C-96053FA945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3545D4-DADF-42D8-BC47-A3D23DC2E739}" type="datetime8">
              <a:rPr lang="en-GB" smtClean="0"/>
              <a:t>09/09/2026 11:18</a:t>
            </a:fld>
            <a:endParaRPr lang="en-GB"/>
          </a:p>
        </p:txBody>
      </p:sp>
      <p:sp>
        <p:nvSpPr>
          <p:cNvPr id="5" name="Footer Placeholder 4">
            <a:extLst>
              <a:ext uri="{FF2B5EF4-FFF2-40B4-BE49-F238E27FC236}">
                <a16:creationId xmlns:a16="http://schemas.microsoft.com/office/drawing/2014/main" id="{6F0F9A86-87CE-1C57-C31B-5420DB18CA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a:t>Set Apart For His Glory #1:  Book of Ephesians - Overview</a:t>
            </a:r>
          </a:p>
        </p:txBody>
      </p:sp>
      <p:sp>
        <p:nvSpPr>
          <p:cNvPr id="6" name="Slide Number Placeholder 5">
            <a:extLst>
              <a:ext uri="{FF2B5EF4-FFF2-40B4-BE49-F238E27FC236}">
                <a16:creationId xmlns:a16="http://schemas.microsoft.com/office/drawing/2014/main" id="{6D21D3E8-B701-AF0C-63E4-0986A24CE2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6B16EA-D25A-4291-87D3-2F0CA146973B}" type="slidenum">
              <a:rPr lang="en-GB" smtClean="0"/>
              <a:t>‹#›</a:t>
            </a:fld>
            <a:endParaRPr lang="en-GB"/>
          </a:p>
        </p:txBody>
      </p:sp>
    </p:spTree>
    <p:extLst>
      <p:ext uri="{BB962C8B-B14F-4D97-AF65-F5344CB8AC3E}">
        <p14:creationId xmlns:p14="http://schemas.microsoft.com/office/powerpoint/2010/main" val="352196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2000" b="-12000"/>
          </a:stretch>
        </a:blipFill>
        <a:effectLst/>
      </p:bgPr>
    </p:bg>
    <p:spTree>
      <p:nvGrpSpPr>
        <p:cNvPr id="1" name="">
          <a:extLst>
            <a:ext uri="{FF2B5EF4-FFF2-40B4-BE49-F238E27FC236}">
              <a16:creationId xmlns:a16="http://schemas.microsoft.com/office/drawing/2014/main" id="{BB5AEA22-2D1F-8F6B-B709-BED062CBDBB3}"/>
            </a:ext>
          </a:extLst>
        </p:cNvPr>
        <p:cNvGrpSpPr/>
        <p:nvPr/>
      </p:nvGrpSpPr>
      <p:grpSpPr>
        <a:xfrm>
          <a:off x="0" y="0"/>
          <a:ext cx="0" cy="0"/>
          <a:chOff x="0" y="0"/>
          <a:chExt cx="0" cy="0"/>
        </a:xfrm>
      </p:grpSpPr>
    </p:spTree>
    <p:extLst>
      <p:ext uri="{BB962C8B-B14F-4D97-AF65-F5344CB8AC3E}">
        <p14:creationId xmlns:p14="http://schemas.microsoft.com/office/powerpoint/2010/main" val="3311983905"/>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t="-12000" b="-12000"/>
          </a:stretch>
        </a:blipFill>
        <a:effectLst/>
      </p:bgPr>
    </p:bg>
    <p:spTree>
      <p:nvGrpSpPr>
        <p:cNvPr id="1" name="">
          <a:extLst>
            <a:ext uri="{FF2B5EF4-FFF2-40B4-BE49-F238E27FC236}">
              <a16:creationId xmlns:a16="http://schemas.microsoft.com/office/drawing/2014/main" id="{F8885F9F-7BA9-E948-878E-7C586D2443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910E94-F570-A11B-AD06-3FE3CB321A60}"/>
              </a:ext>
            </a:extLst>
          </p:cNvPr>
          <p:cNvSpPr>
            <a:spLocks noGrp="1"/>
          </p:cNvSpPr>
          <p:nvPr>
            <p:ph type="ctrTitle"/>
          </p:nvPr>
        </p:nvSpPr>
        <p:spPr>
          <a:xfrm>
            <a:off x="204537" y="1122363"/>
            <a:ext cx="11718758" cy="2559300"/>
          </a:xfrm>
        </p:spPr>
        <p:txBody>
          <a:bodyPr>
            <a:normAutofit fontScale="90000"/>
          </a:bodyPr>
          <a:lstStyle/>
          <a:p>
            <a:r>
              <a:rPr lang="en-GB" sz="6200" dirty="0"/>
              <a:t>Encounters With Jesus - 9 </a:t>
            </a:r>
            <a:br>
              <a:rPr lang="en-GB" dirty="0"/>
            </a:br>
            <a:r>
              <a:rPr lang="en-GB" b="1" dirty="0"/>
              <a:t>“</a:t>
            </a:r>
            <a:r>
              <a:rPr lang="en-GB" sz="6700" b="1" dirty="0"/>
              <a:t>The Couple Caught In Adultery”</a:t>
            </a:r>
          </a:p>
        </p:txBody>
      </p:sp>
      <p:sp>
        <p:nvSpPr>
          <p:cNvPr id="3" name="Subtitle 2">
            <a:extLst>
              <a:ext uri="{FF2B5EF4-FFF2-40B4-BE49-F238E27FC236}">
                <a16:creationId xmlns:a16="http://schemas.microsoft.com/office/drawing/2014/main" id="{BFFCCCB6-74D7-8D6A-CA1F-8AD4EED8385A}"/>
              </a:ext>
            </a:extLst>
          </p:cNvPr>
          <p:cNvSpPr>
            <a:spLocks noGrp="1"/>
          </p:cNvSpPr>
          <p:nvPr>
            <p:ph type="subTitle" idx="1"/>
          </p:nvPr>
        </p:nvSpPr>
        <p:spPr>
          <a:xfrm>
            <a:off x="1523999" y="3954734"/>
            <a:ext cx="9424737" cy="2419561"/>
          </a:xfrm>
        </p:spPr>
        <p:txBody>
          <a:bodyPr>
            <a:normAutofit lnSpcReduction="10000"/>
          </a:bodyPr>
          <a:lstStyle/>
          <a:p>
            <a:r>
              <a:rPr lang="en-GB" sz="5200" b="1" dirty="0"/>
              <a:t>John 8:2-11</a:t>
            </a:r>
          </a:p>
          <a:p>
            <a:endParaRPr lang="en-GB" b="1" dirty="0"/>
          </a:p>
          <a:p>
            <a:r>
              <a:rPr lang="en-GB" sz="3500" b="1" dirty="0"/>
              <a:t>Andy Acreman, Thurrock Christian Fellowship</a:t>
            </a:r>
          </a:p>
          <a:p>
            <a:r>
              <a:rPr lang="en-GB" sz="3500" b="1" dirty="0"/>
              <a:t>Sunday 13</a:t>
            </a:r>
            <a:r>
              <a:rPr lang="en-GB" sz="3500" b="1" baseline="30000" dirty="0"/>
              <a:t>th</a:t>
            </a:r>
            <a:r>
              <a:rPr lang="en-GB" sz="3500" b="1" dirty="0"/>
              <a:t> September 2026 </a:t>
            </a:r>
          </a:p>
        </p:txBody>
      </p:sp>
    </p:spTree>
    <p:extLst>
      <p:ext uri="{BB962C8B-B14F-4D97-AF65-F5344CB8AC3E}">
        <p14:creationId xmlns:p14="http://schemas.microsoft.com/office/powerpoint/2010/main" val="3335260838"/>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50000"/>
            <a:lum/>
          </a:blip>
          <a:srcRect/>
          <a:stretch>
            <a:fillRect t="-12000" b="-12000"/>
          </a:stretch>
        </a:blipFill>
        <a:effectLst/>
      </p:bgPr>
    </p:bg>
    <p:spTree>
      <p:nvGrpSpPr>
        <p:cNvPr id="1" name="">
          <a:extLst>
            <a:ext uri="{FF2B5EF4-FFF2-40B4-BE49-F238E27FC236}">
              <a16:creationId xmlns:a16="http://schemas.microsoft.com/office/drawing/2014/main" id="{AB21CB9A-7569-9E1A-CE22-A6E7A2B8A133}"/>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0ED33D45-178E-3DA6-8C7A-EA07B25D74BE}"/>
              </a:ext>
            </a:extLst>
          </p:cNvPr>
          <p:cNvSpPr>
            <a:spLocks noGrp="1"/>
          </p:cNvSpPr>
          <p:nvPr>
            <p:ph type="dt" sz="half" idx="10"/>
          </p:nvPr>
        </p:nvSpPr>
        <p:spPr/>
        <p:txBody>
          <a:bodyPr/>
          <a:lstStyle/>
          <a:p>
            <a:fld id="{FAE649D3-6127-4C56-B78F-771118169A3F}" type="datetime8">
              <a:rPr lang="en-GB" smtClean="0"/>
              <a:t>09/09/2026 11:18</a:t>
            </a:fld>
            <a:endParaRPr lang="en-GB" dirty="0"/>
          </a:p>
        </p:txBody>
      </p:sp>
      <p:sp>
        <p:nvSpPr>
          <p:cNvPr id="5" name="Footer Placeholder 4">
            <a:extLst>
              <a:ext uri="{FF2B5EF4-FFF2-40B4-BE49-F238E27FC236}">
                <a16:creationId xmlns:a16="http://schemas.microsoft.com/office/drawing/2014/main" id="{C74734AB-73C9-2569-6C0C-D5F5B6C0D5CD}"/>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FD513330-659E-ECAB-FA0D-6052052FE13E}"/>
              </a:ext>
            </a:extLst>
          </p:cNvPr>
          <p:cNvSpPr>
            <a:spLocks noGrp="1"/>
          </p:cNvSpPr>
          <p:nvPr>
            <p:ph type="sldNum" sz="quarter" idx="12"/>
          </p:nvPr>
        </p:nvSpPr>
        <p:spPr/>
        <p:txBody>
          <a:bodyPr/>
          <a:lstStyle/>
          <a:p>
            <a:fld id="{EC6B16EA-D25A-4291-87D3-2F0CA146973B}" type="slidenum">
              <a:rPr lang="en-GB" smtClean="0"/>
              <a:t>3</a:t>
            </a:fld>
            <a:endParaRPr lang="en-GB" dirty="0"/>
          </a:p>
        </p:txBody>
      </p:sp>
      <p:pic>
        <p:nvPicPr>
          <p:cNvPr id="2" name="Woman Caught in Adultery John 81-11">
            <a:hlinkClick r:id="" action="ppaction://media"/>
            <a:extLst>
              <a:ext uri="{FF2B5EF4-FFF2-40B4-BE49-F238E27FC236}">
                <a16:creationId xmlns:a16="http://schemas.microsoft.com/office/drawing/2014/main" id="{4450D3A3-FF84-C812-8E8E-31F672BE426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6944" y="136524"/>
            <a:ext cx="11698270" cy="6507163"/>
          </a:xfrm>
          <a:prstGeom prst="rect">
            <a:avLst/>
          </a:prstGeom>
        </p:spPr>
      </p:pic>
    </p:spTree>
    <p:extLst>
      <p:ext uri="{BB962C8B-B14F-4D97-AF65-F5344CB8AC3E}">
        <p14:creationId xmlns:p14="http://schemas.microsoft.com/office/powerpoint/2010/main" val="341356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6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69AF199D-117E-AD7C-A8A3-8486D8F18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06C498-7015-7ADC-2973-E5B49BF50ED3}"/>
              </a:ext>
            </a:extLst>
          </p:cNvPr>
          <p:cNvSpPr>
            <a:spLocks noGrp="1"/>
          </p:cNvSpPr>
          <p:nvPr>
            <p:ph type="title"/>
          </p:nvPr>
        </p:nvSpPr>
        <p:spPr>
          <a:xfrm>
            <a:off x="838200" y="136525"/>
            <a:ext cx="10515600" cy="930275"/>
          </a:xfrm>
        </p:spPr>
        <p:txBody>
          <a:bodyPr>
            <a:normAutofit/>
          </a:bodyPr>
          <a:lstStyle/>
          <a:p>
            <a:pPr algn="ctr"/>
            <a:r>
              <a:rPr lang="en-GB" sz="4800" b="1" dirty="0"/>
              <a:t>John 8:2-11 NIV</a:t>
            </a:r>
          </a:p>
        </p:txBody>
      </p:sp>
      <p:sp>
        <p:nvSpPr>
          <p:cNvPr id="3" name="Content Placeholder 2">
            <a:extLst>
              <a:ext uri="{FF2B5EF4-FFF2-40B4-BE49-F238E27FC236}">
                <a16:creationId xmlns:a16="http://schemas.microsoft.com/office/drawing/2014/main" id="{D0E20ED5-140E-584F-3307-D9CA486BA302}"/>
              </a:ext>
            </a:extLst>
          </p:cNvPr>
          <p:cNvSpPr>
            <a:spLocks noGrp="1"/>
          </p:cNvSpPr>
          <p:nvPr>
            <p:ph idx="1"/>
          </p:nvPr>
        </p:nvSpPr>
        <p:spPr>
          <a:xfrm>
            <a:off x="838200" y="1496786"/>
            <a:ext cx="10572750" cy="4916714"/>
          </a:xfrm>
        </p:spPr>
        <p:txBody>
          <a:bodyPr>
            <a:normAutofit/>
          </a:bodyPr>
          <a:lstStyle/>
          <a:p>
            <a:pPr marL="0" indent="0">
              <a:lnSpc>
                <a:spcPct val="100000"/>
              </a:lnSpc>
              <a:buNone/>
            </a:pPr>
            <a:r>
              <a:rPr lang="en-GB" b="1" dirty="0">
                <a:solidFill>
                  <a:srgbClr val="0000FF"/>
                </a:solidFill>
              </a:rPr>
              <a:t>At dawn he appeared again in the temple courts, where all the people gathered around him, and he sat down to teach them.       </a:t>
            </a:r>
            <a:r>
              <a:rPr lang="en-GB" b="1" baseline="30000" dirty="0">
                <a:solidFill>
                  <a:srgbClr val="0000FF"/>
                </a:solidFill>
              </a:rPr>
              <a:t>3</a:t>
            </a:r>
            <a:r>
              <a:rPr lang="en-GB" b="1" dirty="0">
                <a:solidFill>
                  <a:srgbClr val="0000FF"/>
                </a:solidFill>
              </a:rPr>
              <a:t> The teachers of the law and the Pharisees brought in a woman caught in adultery.  They made her stand before the group  </a:t>
            </a:r>
            <a:r>
              <a:rPr lang="en-GB" b="1" baseline="30000" dirty="0">
                <a:solidFill>
                  <a:srgbClr val="0000FF"/>
                </a:solidFill>
              </a:rPr>
              <a:t>4</a:t>
            </a:r>
            <a:r>
              <a:rPr lang="en-GB" b="1" dirty="0">
                <a:solidFill>
                  <a:srgbClr val="0000FF"/>
                </a:solidFill>
              </a:rPr>
              <a:t> and said to Jesus, </a:t>
            </a:r>
            <a:r>
              <a:rPr lang="en-GB" b="1" dirty="0"/>
              <a:t>“Teacher, this woman was caught in the act of adultery.  </a:t>
            </a:r>
            <a:r>
              <a:rPr lang="en-GB" b="1" baseline="30000" dirty="0"/>
              <a:t>5</a:t>
            </a:r>
            <a:r>
              <a:rPr lang="en-GB" b="1" dirty="0"/>
              <a:t> In the Law Moses commanded us to stone such women.  Now what do you say?”  </a:t>
            </a:r>
            <a:r>
              <a:rPr lang="en-GB" b="1" baseline="30000" dirty="0">
                <a:solidFill>
                  <a:srgbClr val="0000FF"/>
                </a:solidFill>
              </a:rPr>
              <a:t>6</a:t>
            </a:r>
            <a:r>
              <a:rPr lang="en-GB" b="1" dirty="0">
                <a:solidFill>
                  <a:srgbClr val="0000FF"/>
                </a:solidFill>
              </a:rPr>
              <a:t> They were using this question as a trap, in order to have a basis for accusing him.  But Jesus bent down and started to write on the ground with his finger. </a:t>
            </a:r>
          </a:p>
        </p:txBody>
      </p:sp>
      <p:sp>
        <p:nvSpPr>
          <p:cNvPr id="4" name="Date Placeholder 3">
            <a:extLst>
              <a:ext uri="{FF2B5EF4-FFF2-40B4-BE49-F238E27FC236}">
                <a16:creationId xmlns:a16="http://schemas.microsoft.com/office/drawing/2014/main" id="{2BFEDA78-4830-110D-39C1-8665568B0246}"/>
              </a:ext>
            </a:extLst>
          </p:cNvPr>
          <p:cNvSpPr>
            <a:spLocks noGrp="1"/>
          </p:cNvSpPr>
          <p:nvPr>
            <p:ph type="dt" sz="half" idx="10"/>
          </p:nvPr>
        </p:nvSpPr>
        <p:spPr/>
        <p:txBody>
          <a:bodyPr/>
          <a:lstStyle/>
          <a:p>
            <a:fld id="{FAE649D3-6127-4C56-B78F-771118169A3F}" type="datetime8">
              <a:rPr lang="en-GB" smtClean="0"/>
              <a:t>09/09/2026 11:18</a:t>
            </a:fld>
            <a:endParaRPr lang="en-GB" dirty="0"/>
          </a:p>
        </p:txBody>
      </p:sp>
      <p:sp>
        <p:nvSpPr>
          <p:cNvPr id="5" name="Footer Placeholder 4">
            <a:extLst>
              <a:ext uri="{FF2B5EF4-FFF2-40B4-BE49-F238E27FC236}">
                <a16:creationId xmlns:a16="http://schemas.microsoft.com/office/drawing/2014/main" id="{2FF8D224-86A8-58D6-AEE9-183CBA0FE35C}"/>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9175C9FB-B3FE-219F-DBEF-7225F9CD1BCD}"/>
              </a:ext>
            </a:extLst>
          </p:cNvPr>
          <p:cNvSpPr>
            <a:spLocks noGrp="1"/>
          </p:cNvSpPr>
          <p:nvPr>
            <p:ph type="sldNum" sz="quarter" idx="12"/>
          </p:nvPr>
        </p:nvSpPr>
        <p:spPr/>
        <p:txBody>
          <a:bodyPr/>
          <a:lstStyle/>
          <a:p>
            <a:fld id="{EC6B16EA-D25A-4291-87D3-2F0CA146973B}" type="slidenum">
              <a:rPr lang="en-GB" smtClean="0"/>
              <a:t>4</a:t>
            </a:fld>
            <a:endParaRPr lang="en-GB" dirty="0"/>
          </a:p>
        </p:txBody>
      </p:sp>
    </p:spTree>
    <p:extLst>
      <p:ext uri="{BB962C8B-B14F-4D97-AF65-F5344CB8AC3E}">
        <p14:creationId xmlns:p14="http://schemas.microsoft.com/office/powerpoint/2010/main" val="2912435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2CFEA0FC-343D-8900-78CB-F0FB206F64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41C07-B331-FE1B-4320-0BFA29F3D85A}"/>
              </a:ext>
            </a:extLst>
          </p:cNvPr>
          <p:cNvSpPr>
            <a:spLocks noGrp="1"/>
          </p:cNvSpPr>
          <p:nvPr>
            <p:ph type="title"/>
          </p:nvPr>
        </p:nvSpPr>
        <p:spPr>
          <a:xfrm>
            <a:off x="838200" y="136525"/>
            <a:ext cx="10515600" cy="930275"/>
          </a:xfrm>
        </p:spPr>
        <p:txBody>
          <a:bodyPr>
            <a:normAutofit/>
          </a:bodyPr>
          <a:lstStyle/>
          <a:p>
            <a:pPr algn="ctr"/>
            <a:r>
              <a:rPr lang="en-GB" sz="4800" b="1" dirty="0"/>
              <a:t>John 8:2-11 NIV</a:t>
            </a:r>
          </a:p>
        </p:txBody>
      </p:sp>
      <p:sp>
        <p:nvSpPr>
          <p:cNvPr id="3" name="Content Placeholder 2">
            <a:extLst>
              <a:ext uri="{FF2B5EF4-FFF2-40B4-BE49-F238E27FC236}">
                <a16:creationId xmlns:a16="http://schemas.microsoft.com/office/drawing/2014/main" id="{652E2399-86A6-05E2-82C7-3F442CE53A18}"/>
              </a:ext>
            </a:extLst>
          </p:cNvPr>
          <p:cNvSpPr>
            <a:spLocks noGrp="1"/>
          </p:cNvSpPr>
          <p:nvPr>
            <p:ph idx="1"/>
          </p:nvPr>
        </p:nvSpPr>
        <p:spPr>
          <a:xfrm>
            <a:off x="838200" y="1491342"/>
            <a:ext cx="10572750" cy="4922157"/>
          </a:xfrm>
        </p:spPr>
        <p:txBody>
          <a:bodyPr>
            <a:normAutofit/>
          </a:bodyPr>
          <a:lstStyle/>
          <a:p>
            <a:pPr marL="0" indent="0">
              <a:lnSpc>
                <a:spcPct val="100000"/>
              </a:lnSpc>
              <a:buNone/>
            </a:pPr>
            <a:r>
              <a:rPr lang="en-GB" b="1" baseline="30000" dirty="0">
                <a:solidFill>
                  <a:srgbClr val="0000FF"/>
                </a:solidFill>
              </a:rPr>
              <a:t>7</a:t>
            </a:r>
            <a:r>
              <a:rPr lang="en-GB" b="1" dirty="0">
                <a:solidFill>
                  <a:srgbClr val="0000FF"/>
                </a:solidFill>
              </a:rPr>
              <a:t> When they kept on questioning him, he straightened up and said to them, </a:t>
            </a:r>
            <a:r>
              <a:rPr lang="en-GB" b="1" dirty="0">
                <a:solidFill>
                  <a:srgbClr val="FF0000"/>
                </a:solidFill>
              </a:rPr>
              <a:t>“Let any one of you who is without sin be the first to throw a stone at her.”  </a:t>
            </a:r>
            <a:r>
              <a:rPr lang="en-GB" b="1" baseline="30000" dirty="0">
                <a:solidFill>
                  <a:srgbClr val="0000FF"/>
                </a:solidFill>
              </a:rPr>
              <a:t>8</a:t>
            </a:r>
            <a:r>
              <a:rPr lang="en-GB" b="1" dirty="0">
                <a:solidFill>
                  <a:srgbClr val="0000FF"/>
                </a:solidFill>
              </a:rPr>
              <a:t> Again he stooped down and wrote on the ground.  </a:t>
            </a:r>
            <a:r>
              <a:rPr lang="en-GB" b="1" baseline="30000" dirty="0">
                <a:solidFill>
                  <a:srgbClr val="0000FF"/>
                </a:solidFill>
              </a:rPr>
              <a:t>9</a:t>
            </a:r>
            <a:r>
              <a:rPr lang="en-GB" b="1" dirty="0">
                <a:solidFill>
                  <a:srgbClr val="0000FF"/>
                </a:solidFill>
              </a:rPr>
              <a:t> At this, those who heard began to go away one at a time, the older ones first, until only Jesus was left, with the woman still standing there.  </a:t>
            </a:r>
            <a:r>
              <a:rPr lang="en-GB" b="1" baseline="30000" dirty="0">
                <a:solidFill>
                  <a:srgbClr val="0000FF"/>
                </a:solidFill>
              </a:rPr>
              <a:t>10</a:t>
            </a:r>
            <a:r>
              <a:rPr lang="en-GB" b="1" dirty="0">
                <a:solidFill>
                  <a:srgbClr val="0000FF"/>
                </a:solidFill>
              </a:rPr>
              <a:t> Jesus straightened up and asked her, </a:t>
            </a:r>
            <a:r>
              <a:rPr lang="en-GB" b="1" dirty="0">
                <a:solidFill>
                  <a:srgbClr val="FF0000"/>
                </a:solidFill>
              </a:rPr>
              <a:t>“Woman, where are they? Has no one condemned you?”      </a:t>
            </a:r>
            <a:r>
              <a:rPr lang="en-GB" b="1" baseline="30000" dirty="0">
                <a:solidFill>
                  <a:srgbClr val="0000FF"/>
                </a:solidFill>
              </a:rPr>
              <a:t>11</a:t>
            </a:r>
            <a:r>
              <a:rPr lang="en-GB" b="1" dirty="0">
                <a:solidFill>
                  <a:srgbClr val="0000FF"/>
                </a:solidFill>
              </a:rPr>
              <a:t> </a:t>
            </a:r>
            <a:r>
              <a:rPr lang="en-GB" b="1" dirty="0"/>
              <a:t>“No one, sir,” </a:t>
            </a:r>
            <a:r>
              <a:rPr lang="en-GB" b="1" dirty="0">
                <a:solidFill>
                  <a:srgbClr val="0000FF"/>
                </a:solidFill>
              </a:rPr>
              <a:t>she said.  </a:t>
            </a:r>
            <a:r>
              <a:rPr lang="en-GB" b="1" dirty="0">
                <a:solidFill>
                  <a:srgbClr val="FF0000"/>
                </a:solidFill>
              </a:rPr>
              <a:t>“Then neither do I condemn you,” </a:t>
            </a:r>
            <a:r>
              <a:rPr lang="en-GB" b="1" dirty="0">
                <a:solidFill>
                  <a:srgbClr val="0000FF"/>
                </a:solidFill>
              </a:rPr>
              <a:t>Jesus declared.  </a:t>
            </a:r>
            <a:r>
              <a:rPr lang="en-GB" b="1" dirty="0">
                <a:solidFill>
                  <a:srgbClr val="FF0000"/>
                </a:solidFill>
              </a:rPr>
              <a:t>“Go now and leave your life of sin.”</a:t>
            </a:r>
          </a:p>
        </p:txBody>
      </p:sp>
      <p:sp>
        <p:nvSpPr>
          <p:cNvPr id="4" name="Date Placeholder 3">
            <a:extLst>
              <a:ext uri="{FF2B5EF4-FFF2-40B4-BE49-F238E27FC236}">
                <a16:creationId xmlns:a16="http://schemas.microsoft.com/office/drawing/2014/main" id="{F7A00492-77BE-8E94-122F-A19541B2AE8D}"/>
              </a:ext>
            </a:extLst>
          </p:cNvPr>
          <p:cNvSpPr>
            <a:spLocks noGrp="1"/>
          </p:cNvSpPr>
          <p:nvPr>
            <p:ph type="dt" sz="half" idx="10"/>
          </p:nvPr>
        </p:nvSpPr>
        <p:spPr/>
        <p:txBody>
          <a:bodyPr/>
          <a:lstStyle/>
          <a:p>
            <a:fld id="{FAE649D3-6127-4C56-B78F-771118169A3F}" type="datetime8">
              <a:rPr lang="en-GB" smtClean="0"/>
              <a:t>09/09/2026 11:18</a:t>
            </a:fld>
            <a:endParaRPr lang="en-GB" dirty="0"/>
          </a:p>
        </p:txBody>
      </p:sp>
      <p:sp>
        <p:nvSpPr>
          <p:cNvPr id="5" name="Footer Placeholder 4">
            <a:extLst>
              <a:ext uri="{FF2B5EF4-FFF2-40B4-BE49-F238E27FC236}">
                <a16:creationId xmlns:a16="http://schemas.microsoft.com/office/drawing/2014/main" id="{6F5B9685-B568-2E60-1C0C-98148D8AAAC7}"/>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FA9606BD-4AFD-D6E0-3B90-1B6DAC172516}"/>
              </a:ext>
            </a:extLst>
          </p:cNvPr>
          <p:cNvSpPr>
            <a:spLocks noGrp="1"/>
          </p:cNvSpPr>
          <p:nvPr>
            <p:ph type="sldNum" sz="quarter" idx="12"/>
          </p:nvPr>
        </p:nvSpPr>
        <p:spPr/>
        <p:txBody>
          <a:bodyPr/>
          <a:lstStyle/>
          <a:p>
            <a:fld id="{EC6B16EA-D25A-4291-87D3-2F0CA146973B}" type="slidenum">
              <a:rPr lang="en-GB" smtClean="0"/>
              <a:t>5</a:t>
            </a:fld>
            <a:endParaRPr lang="en-GB" dirty="0"/>
          </a:p>
        </p:txBody>
      </p:sp>
    </p:spTree>
    <p:extLst>
      <p:ext uri="{BB962C8B-B14F-4D97-AF65-F5344CB8AC3E}">
        <p14:creationId xmlns:p14="http://schemas.microsoft.com/office/powerpoint/2010/main" val="262035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98C4E1B0-4F83-2222-30F1-F515D57CFA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B7693-D6E8-CA2E-4378-F3D4B8A04AE9}"/>
              </a:ext>
            </a:extLst>
          </p:cNvPr>
          <p:cNvSpPr>
            <a:spLocks noGrp="1"/>
          </p:cNvSpPr>
          <p:nvPr>
            <p:ph type="title"/>
          </p:nvPr>
        </p:nvSpPr>
        <p:spPr>
          <a:xfrm>
            <a:off x="838200" y="136525"/>
            <a:ext cx="10515600" cy="930275"/>
          </a:xfrm>
        </p:spPr>
        <p:txBody>
          <a:bodyPr>
            <a:normAutofit/>
          </a:bodyPr>
          <a:lstStyle/>
          <a:p>
            <a:pPr algn="ctr"/>
            <a:r>
              <a:rPr lang="en-GB" sz="4800" b="1" dirty="0"/>
              <a:t>What Did the </a:t>
            </a:r>
            <a:r>
              <a:rPr lang="en-GB" sz="4800" b="1" i="1" dirty="0"/>
              <a:t>Law of Moses</a:t>
            </a:r>
            <a:r>
              <a:rPr lang="en-GB" sz="4800" b="1" dirty="0"/>
              <a:t> Say?</a:t>
            </a:r>
          </a:p>
        </p:txBody>
      </p:sp>
      <p:sp>
        <p:nvSpPr>
          <p:cNvPr id="3" name="Content Placeholder 2">
            <a:extLst>
              <a:ext uri="{FF2B5EF4-FFF2-40B4-BE49-F238E27FC236}">
                <a16:creationId xmlns:a16="http://schemas.microsoft.com/office/drawing/2014/main" id="{64286498-F3EB-387B-09F3-32A8052411D2}"/>
              </a:ext>
            </a:extLst>
          </p:cNvPr>
          <p:cNvSpPr>
            <a:spLocks noGrp="1"/>
          </p:cNvSpPr>
          <p:nvPr>
            <p:ph idx="1"/>
          </p:nvPr>
        </p:nvSpPr>
        <p:spPr>
          <a:xfrm>
            <a:off x="838200" y="1284515"/>
            <a:ext cx="10572750" cy="5339442"/>
          </a:xfrm>
        </p:spPr>
        <p:txBody>
          <a:bodyPr>
            <a:normAutofit/>
          </a:bodyPr>
          <a:lstStyle/>
          <a:p>
            <a:pPr marL="0" indent="0">
              <a:lnSpc>
                <a:spcPct val="100000"/>
              </a:lnSpc>
              <a:buNone/>
            </a:pPr>
            <a:r>
              <a:rPr lang="en-GB" b="1" dirty="0"/>
              <a:t>Leviticus 20:10 NIV</a:t>
            </a:r>
          </a:p>
          <a:p>
            <a:pPr marL="0" indent="0">
              <a:lnSpc>
                <a:spcPct val="100000"/>
              </a:lnSpc>
              <a:buNone/>
            </a:pPr>
            <a:r>
              <a:rPr lang="en-GB" b="1" dirty="0"/>
              <a:t>“ ‘If a man commits adultery with another man’s wife—with the wife of his neighbour—</a:t>
            </a:r>
            <a:r>
              <a:rPr lang="en-GB" b="1" dirty="0">
                <a:solidFill>
                  <a:srgbClr val="FF0000"/>
                </a:solidFill>
              </a:rPr>
              <a:t>both the adulterer and the adulteress are to be put to death</a:t>
            </a:r>
            <a:r>
              <a:rPr lang="en-GB" b="1" dirty="0"/>
              <a:t>.</a:t>
            </a:r>
          </a:p>
          <a:p>
            <a:pPr marL="0" indent="0">
              <a:lnSpc>
                <a:spcPct val="100000"/>
              </a:lnSpc>
              <a:buNone/>
            </a:pPr>
            <a:endParaRPr lang="en-GB" b="1" dirty="0"/>
          </a:p>
          <a:p>
            <a:pPr marL="0" indent="0">
              <a:lnSpc>
                <a:spcPct val="100000"/>
              </a:lnSpc>
              <a:buNone/>
            </a:pPr>
            <a:r>
              <a:rPr lang="en-GB" b="1" dirty="0"/>
              <a:t>Deuteronomy 17:6-7 NLT</a:t>
            </a:r>
          </a:p>
          <a:p>
            <a:pPr marL="0" indent="0">
              <a:lnSpc>
                <a:spcPct val="100000"/>
              </a:lnSpc>
              <a:buNone/>
            </a:pPr>
            <a:r>
              <a:rPr lang="en-GB" b="1" dirty="0"/>
              <a:t>But never put a person to death on the testimony of only one witness.  </a:t>
            </a:r>
            <a:r>
              <a:rPr lang="en-GB" b="1" dirty="0">
                <a:solidFill>
                  <a:srgbClr val="FF0000"/>
                </a:solidFill>
              </a:rPr>
              <a:t>There must always be two or three witnesses</a:t>
            </a:r>
            <a:r>
              <a:rPr lang="en-GB" b="1" dirty="0"/>
              <a:t>.  </a:t>
            </a:r>
            <a:r>
              <a:rPr lang="en-GB" b="1" baseline="30000" dirty="0"/>
              <a:t>7</a:t>
            </a:r>
            <a:r>
              <a:rPr lang="en-GB" b="1" dirty="0"/>
              <a:t> The witnesses must throw the first stones, and then all the people may join in.  In this way, you will purge the evil from among you.</a:t>
            </a:r>
          </a:p>
        </p:txBody>
      </p:sp>
      <p:sp>
        <p:nvSpPr>
          <p:cNvPr id="4" name="Date Placeholder 3">
            <a:extLst>
              <a:ext uri="{FF2B5EF4-FFF2-40B4-BE49-F238E27FC236}">
                <a16:creationId xmlns:a16="http://schemas.microsoft.com/office/drawing/2014/main" id="{3B8F09E9-BEC3-3324-B9A3-6FAEA4EE6422}"/>
              </a:ext>
            </a:extLst>
          </p:cNvPr>
          <p:cNvSpPr>
            <a:spLocks noGrp="1"/>
          </p:cNvSpPr>
          <p:nvPr>
            <p:ph type="dt" sz="half" idx="10"/>
          </p:nvPr>
        </p:nvSpPr>
        <p:spPr/>
        <p:txBody>
          <a:bodyPr/>
          <a:lstStyle/>
          <a:p>
            <a:fld id="{FAE649D3-6127-4C56-B78F-771118169A3F}" type="datetime8">
              <a:rPr lang="en-GB" smtClean="0"/>
              <a:t>09/09/2026 11:18</a:t>
            </a:fld>
            <a:endParaRPr lang="en-GB" dirty="0"/>
          </a:p>
        </p:txBody>
      </p:sp>
      <p:sp>
        <p:nvSpPr>
          <p:cNvPr id="5" name="Footer Placeholder 4">
            <a:extLst>
              <a:ext uri="{FF2B5EF4-FFF2-40B4-BE49-F238E27FC236}">
                <a16:creationId xmlns:a16="http://schemas.microsoft.com/office/drawing/2014/main" id="{123A40C6-6780-DFB8-61DB-9D4935EC2840}"/>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EA34867C-DB92-FFB2-52EA-F1908F316867}"/>
              </a:ext>
            </a:extLst>
          </p:cNvPr>
          <p:cNvSpPr>
            <a:spLocks noGrp="1"/>
          </p:cNvSpPr>
          <p:nvPr>
            <p:ph type="sldNum" sz="quarter" idx="12"/>
          </p:nvPr>
        </p:nvSpPr>
        <p:spPr/>
        <p:txBody>
          <a:bodyPr/>
          <a:lstStyle/>
          <a:p>
            <a:fld id="{EC6B16EA-D25A-4291-87D3-2F0CA146973B}" type="slidenum">
              <a:rPr lang="en-GB" smtClean="0"/>
              <a:t>6</a:t>
            </a:fld>
            <a:endParaRPr lang="en-GB" dirty="0"/>
          </a:p>
        </p:txBody>
      </p:sp>
    </p:spTree>
    <p:extLst>
      <p:ext uri="{BB962C8B-B14F-4D97-AF65-F5344CB8AC3E}">
        <p14:creationId xmlns:p14="http://schemas.microsoft.com/office/powerpoint/2010/main" val="300964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9092078C-7919-B79E-C82E-5672C26E2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C10D0-5E9C-35E1-CA04-7FCE8593E64E}"/>
              </a:ext>
            </a:extLst>
          </p:cNvPr>
          <p:cNvSpPr>
            <a:spLocks noGrp="1"/>
          </p:cNvSpPr>
          <p:nvPr>
            <p:ph type="title"/>
          </p:nvPr>
        </p:nvSpPr>
        <p:spPr>
          <a:xfrm>
            <a:off x="838200" y="136525"/>
            <a:ext cx="10515600" cy="930275"/>
          </a:xfrm>
        </p:spPr>
        <p:txBody>
          <a:bodyPr>
            <a:normAutofit/>
          </a:bodyPr>
          <a:lstStyle/>
          <a:p>
            <a:pPr algn="ctr"/>
            <a:r>
              <a:rPr lang="en-GB" sz="4800" b="1" dirty="0"/>
              <a:t>What Did Jesus Write On the Ground?</a:t>
            </a:r>
          </a:p>
        </p:txBody>
      </p:sp>
      <p:sp>
        <p:nvSpPr>
          <p:cNvPr id="3" name="Content Placeholder 2">
            <a:extLst>
              <a:ext uri="{FF2B5EF4-FFF2-40B4-BE49-F238E27FC236}">
                <a16:creationId xmlns:a16="http://schemas.microsoft.com/office/drawing/2014/main" id="{5F3F2E83-26C3-3488-99CF-43682BAB96B8}"/>
              </a:ext>
            </a:extLst>
          </p:cNvPr>
          <p:cNvSpPr>
            <a:spLocks noGrp="1"/>
          </p:cNvSpPr>
          <p:nvPr>
            <p:ph idx="1"/>
          </p:nvPr>
        </p:nvSpPr>
        <p:spPr>
          <a:xfrm>
            <a:off x="838200" y="1284515"/>
            <a:ext cx="10572750" cy="5339442"/>
          </a:xfrm>
        </p:spPr>
        <p:txBody>
          <a:bodyPr>
            <a:normAutofit/>
          </a:bodyPr>
          <a:lstStyle/>
          <a:p>
            <a:pPr marL="0" indent="0">
              <a:lnSpc>
                <a:spcPct val="100000"/>
              </a:lnSpc>
              <a:buNone/>
            </a:pPr>
            <a:r>
              <a:rPr lang="en-GB" b="1" dirty="0"/>
              <a:t>Hosea 4:14 NIV</a:t>
            </a:r>
          </a:p>
          <a:p>
            <a:pPr marL="0" indent="0">
              <a:lnSpc>
                <a:spcPct val="100000"/>
              </a:lnSpc>
              <a:buNone/>
            </a:pPr>
            <a:r>
              <a:rPr lang="en-GB" b="1" dirty="0"/>
              <a:t>"I will not punish your daughters when they turn to prostitution, nor your daughters-in-law when they commit adultery, because the men themselves consort with harlots and sacrifice with shrine prostitutes…”. </a:t>
            </a:r>
          </a:p>
          <a:p>
            <a:pPr marL="0" indent="0">
              <a:lnSpc>
                <a:spcPct val="100000"/>
              </a:lnSpc>
              <a:buNone/>
            </a:pPr>
            <a:endParaRPr lang="en-GB" b="1" dirty="0"/>
          </a:p>
        </p:txBody>
      </p:sp>
      <p:sp>
        <p:nvSpPr>
          <p:cNvPr id="4" name="Date Placeholder 3">
            <a:extLst>
              <a:ext uri="{FF2B5EF4-FFF2-40B4-BE49-F238E27FC236}">
                <a16:creationId xmlns:a16="http://schemas.microsoft.com/office/drawing/2014/main" id="{6366DD3F-7026-45B5-3D40-2FCF0530A1A5}"/>
              </a:ext>
            </a:extLst>
          </p:cNvPr>
          <p:cNvSpPr>
            <a:spLocks noGrp="1"/>
          </p:cNvSpPr>
          <p:nvPr>
            <p:ph type="dt" sz="half" idx="10"/>
          </p:nvPr>
        </p:nvSpPr>
        <p:spPr/>
        <p:txBody>
          <a:bodyPr/>
          <a:lstStyle/>
          <a:p>
            <a:fld id="{FAE649D3-6127-4C56-B78F-771118169A3F}" type="datetime8">
              <a:rPr lang="en-GB" smtClean="0"/>
              <a:t>12/09/2026 16:26</a:t>
            </a:fld>
            <a:endParaRPr lang="en-GB" dirty="0"/>
          </a:p>
        </p:txBody>
      </p:sp>
      <p:sp>
        <p:nvSpPr>
          <p:cNvPr id="5" name="Footer Placeholder 4">
            <a:extLst>
              <a:ext uri="{FF2B5EF4-FFF2-40B4-BE49-F238E27FC236}">
                <a16:creationId xmlns:a16="http://schemas.microsoft.com/office/drawing/2014/main" id="{DE426143-D8DA-F7B4-530B-35A05E2CC10C}"/>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9DEC9C68-85F9-043E-9815-EEB87F47BADA}"/>
              </a:ext>
            </a:extLst>
          </p:cNvPr>
          <p:cNvSpPr>
            <a:spLocks noGrp="1"/>
          </p:cNvSpPr>
          <p:nvPr>
            <p:ph type="sldNum" sz="quarter" idx="12"/>
          </p:nvPr>
        </p:nvSpPr>
        <p:spPr/>
        <p:txBody>
          <a:bodyPr/>
          <a:lstStyle/>
          <a:p>
            <a:fld id="{EC6B16EA-D25A-4291-87D3-2F0CA146973B}" type="slidenum">
              <a:rPr lang="en-GB" smtClean="0"/>
              <a:t>7</a:t>
            </a:fld>
            <a:endParaRPr lang="en-GB" dirty="0"/>
          </a:p>
        </p:txBody>
      </p:sp>
    </p:spTree>
    <p:extLst>
      <p:ext uri="{BB962C8B-B14F-4D97-AF65-F5344CB8AC3E}">
        <p14:creationId xmlns:p14="http://schemas.microsoft.com/office/powerpoint/2010/main" val="107522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995EE1F4-1529-CE4D-D523-A5BE009D6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A90660-6741-CDC9-29E4-581D9D51C59B}"/>
              </a:ext>
            </a:extLst>
          </p:cNvPr>
          <p:cNvSpPr>
            <a:spLocks noGrp="1"/>
          </p:cNvSpPr>
          <p:nvPr>
            <p:ph type="title"/>
          </p:nvPr>
        </p:nvSpPr>
        <p:spPr>
          <a:xfrm>
            <a:off x="838200" y="136525"/>
            <a:ext cx="10515600" cy="930275"/>
          </a:xfrm>
        </p:spPr>
        <p:txBody>
          <a:bodyPr>
            <a:normAutofit/>
          </a:bodyPr>
          <a:lstStyle/>
          <a:p>
            <a:pPr algn="ctr"/>
            <a:r>
              <a:rPr lang="en-GB" sz="4800" b="1" dirty="0"/>
              <a:t>Our English Cultural Sayings…</a:t>
            </a:r>
          </a:p>
        </p:txBody>
      </p:sp>
      <p:sp>
        <p:nvSpPr>
          <p:cNvPr id="3" name="Content Placeholder 2">
            <a:extLst>
              <a:ext uri="{FF2B5EF4-FFF2-40B4-BE49-F238E27FC236}">
                <a16:creationId xmlns:a16="http://schemas.microsoft.com/office/drawing/2014/main" id="{75C5F661-9CBB-27AC-9900-CAB424B5222C}"/>
              </a:ext>
            </a:extLst>
          </p:cNvPr>
          <p:cNvSpPr>
            <a:spLocks noGrp="1"/>
          </p:cNvSpPr>
          <p:nvPr>
            <p:ph idx="1"/>
          </p:nvPr>
        </p:nvSpPr>
        <p:spPr>
          <a:xfrm>
            <a:off x="838200" y="1496786"/>
            <a:ext cx="10572750" cy="4916714"/>
          </a:xfrm>
        </p:spPr>
        <p:txBody>
          <a:bodyPr>
            <a:normAutofit/>
          </a:bodyPr>
          <a:lstStyle/>
          <a:p>
            <a:pPr>
              <a:lnSpc>
                <a:spcPct val="100000"/>
              </a:lnSpc>
            </a:pPr>
            <a:r>
              <a:rPr lang="en-GB" b="1" dirty="0">
                <a:solidFill>
                  <a:srgbClr val="0000FF"/>
                </a:solidFill>
              </a:rPr>
              <a:t>“When in Rome…”</a:t>
            </a:r>
          </a:p>
          <a:p>
            <a:pPr>
              <a:lnSpc>
                <a:spcPct val="100000"/>
              </a:lnSpc>
            </a:pPr>
            <a:r>
              <a:rPr lang="en-GB" b="1" dirty="0">
                <a:solidFill>
                  <a:srgbClr val="0000FF"/>
                </a:solidFill>
              </a:rPr>
              <a:t>“The early bird…”</a:t>
            </a:r>
          </a:p>
          <a:p>
            <a:pPr>
              <a:lnSpc>
                <a:spcPct val="100000"/>
              </a:lnSpc>
            </a:pPr>
            <a:r>
              <a:rPr lang="en-GB" b="1" dirty="0">
                <a:solidFill>
                  <a:srgbClr val="0000FF"/>
                </a:solidFill>
              </a:rPr>
              <a:t>“A picture is worth…”</a:t>
            </a:r>
          </a:p>
          <a:p>
            <a:pPr>
              <a:lnSpc>
                <a:spcPct val="100000"/>
              </a:lnSpc>
            </a:pPr>
            <a:r>
              <a:rPr lang="en-GB" b="1" dirty="0">
                <a:solidFill>
                  <a:srgbClr val="0000FF"/>
                </a:solidFill>
              </a:rPr>
              <a:t>“It takes a village…”</a:t>
            </a:r>
          </a:p>
          <a:p>
            <a:pPr>
              <a:lnSpc>
                <a:spcPct val="100000"/>
              </a:lnSpc>
            </a:pPr>
            <a:r>
              <a:rPr lang="en-GB" b="1" dirty="0">
                <a:solidFill>
                  <a:srgbClr val="0000FF"/>
                </a:solidFill>
              </a:rPr>
              <a:t>“Don’t throw the…”</a:t>
            </a:r>
          </a:p>
          <a:p>
            <a:pPr>
              <a:lnSpc>
                <a:spcPct val="100000"/>
              </a:lnSpc>
            </a:pPr>
            <a:r>
              <a:rPr lang="en-GB" b="1" dirty="0">
                <a:solidFill>
                  <a:srgbClr val="0000FF"/>
                </a:solidFill>
              </a:rPr>
              <a:t>“Don’t count your…”</a:t>
            </a:r>
          </a:p>
          <a:p>
            <a:pPr>
              <a:lnSpc>
                <a:spcPct val="100000"/>
              </a:lnSpc>
            </a:pPr>
            <a:r>
              <a:rPr lang="en-GB" b="1" dirty="0">
                <a:solidFill>
                  <a:srgbClr val="0000FF"/>
                </a:solidFill>
              </a:rPr>
              <a:t>“A stitch in time…”</a:t>
            </a:r>
          </a:p>
          <a:p>
            <a:pPr>
              <a:lnSpc>
                <a:spcPct val="100000"/>
              </a:lnSpc>
            </a:pPr>
            <a:r>
              <a:rPr lang="en-GB" b="1" dirty="0">
                <a:solidFill>
                  <a:srgbClr val="0000FF"/>
                </a:solidFill>
              </a:rPr>
              <a:t>“Don’t tell him your name…”</a:t>
            </a:r>
          </a:p>
        </p:txBody>
      </p:sp>
      <p:sp>
        <p:nvSpPr>
          <p:cNvPr id="4" name="Date Placeholder 3">
            <a:extLst>
              <a:ext uri="{FF2B5EF4-FFF2-40B4-BE49-F238E27FC236}">
                <a16:creationId xmlns:a16="http://schemas.microsoft.com/office/drawing/2014/main" id="{E6AAE886-41B3-3556-8FEC-4330C09001DE}"/>
              </a:ext>
            </a:extLst>
          </p:cNvPr>
          <p:cNvSpPr>
            <a:spLocks noGrp="1"/>
          </p:cNvSpPr>
          <p:nvPr>
            <p:ph type="dt" sz="half" idx="10"/>
          </p:nvPr>
        </p:nvSpPr>
        <p:spPr/>
        <p:txBody>
          <a:bodyPr/>
          <a:lstStyle/>
          <a:p>
            <a:fld id="{FAE649D3-6127-4C56-B78F-771118169A3F}" type="datetime8">
              <a:rPr lang="en-GB" smtClean="0"/>
              <a:t>12/09/2026 15:56</a:t>
            </a:fld>
            <a:endParaRPr lang="en-GB" dirty="0"/>
          </a:p>
        </p:txBody>
      </p:sp>
      <p:sp>
        <p:nvSpPr>
          <p:cNvPr id="5" name="Footer Placeholder 4">
            <a:extLst>
              <a:ext uri="{FF2B5EF4-FFF2-40B4-BE49-F238E27FC236}">
                <a16:creationId xmlns:a16="http://schemas.microsoft.com/office/drawing/2014/main" id="{3CC96674-BC30-465D-BCE5-43AFA579E0DB}"/>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601AB741-AB4B-DC7B-F60A-5BA0CA3F7ED5}"/>
              </a:ext>
            </a:extLst>
          </p:cNvPr>
          <p:cNvSpPr>
            <a:spLocks noGrp="1"/>
          </p:cNvSpPr>
          <p:nvPr>
            <p:ph type="sldNum" sz="quarter" idx="12"/>
          </p:nvPr>
        </p:nvSpPr>
        <p:spPr/>
        <p:txBody>
          <a:bodyPr/>
          <a:lstStyle/>
          <a:p>
            <a:fld id="{EC6B16EA-D25A-4291-87D3-2F0CA146973B}" type="slidenum">
              <a:rPr lang="en-GB" smtClean="0"/>
              <a:t>8</a:t>
            </a:fld>
            <a:endParaRPr lang="en-GB" dirty="0"/>
          </a:p>
        </p:txBody>
      </p:sp>
    </p:spTree>
    <p:extLst>
      <p:ext uri="{BB962C8B-B14F-4D97-AF65-F5344CB8AC3E}">
        <p14:creationId xmlns:p14="http://schemas.microsoft.com/office/powerpoint/2010/main" val="274028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3"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75B6F623-7632-FA96-D185-BC85B9CBD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AFAD3-8CDC-1F83-4BB7-A4C8E7E23DA1}"/>
              </a:ext>
            </a:extLst>
          </p:cNvPr>
          <p:cNvSpPr>
            <a:spLocks noGrp="1"/>
          </p:cNvSpPr>
          <p:nvPr>
            <p:ph type="title"/>
          </p:nvPr>
        </p:nvSpPr>
        <p:spPr>
          <a:xfrm>
            <a:off x="838200" y="136525"/>
            <a:ext cx="10515600" cy="930275"/>
          </a:xfrm>
        </p:spPr>
        <p:txBody>
          <a:bodyPr>
            <a:normAutofit/>
          </a:bodyPr>
          <a:lstStyle/>
          <a:p>
            <a:pPr algn="ctr"/>
            <a:r>
              <a:rPr lang="en-GB" sz="4800" b="1" dirty="0"/>
              <a:t>What Did Jesus Write On the Ground?</a:t>
            </a:r>
          </a:p>
        </p:txBody>
      </p:sp>
      <p:sp>
        <p:nvSpPr>
          <p:cNvPr id="3" name="Content Placeholder 2">
            <a:extLst>
              <a:ext uri="{FF2B5EF4-FFF2-40B4-BE49-F238E27FC236}">
                <a16:creationId xmlns:a16="http://schemas.microsoft.com/office/drawing/2014/main" id="{F7A097A8-E953-3A2C-F4F1-4A859058A41C}"/>
              </a:ext>
            </a:extLst>
          </p:cNvPr>
          <p:cNvSpPr>
            <a:spLocks noGrp="1"/>
          </p:cNvSpPr>
          <p:nvPr>
            <p:ph idx="1"/>
          </p:nvPr>
        </p:nvSpPr>
        <p:spPr>
          <a:xfrm>
            <a:off x="838200" y="1284515"/>
            <a:ext cx="10572750" cy="5339442"/>
          </a:xfrm>
        </p:spPr>
        <p:txBody>
          <a:bodyPr>
            <a:normAutofit/>
          </a:bodyPr>
          <a:lstStyle/>
          <a:p>
            <a:pPr marL="0" indent="0">
              <a:lnSpc>
                <a:spcPct val="100000"/>
              </a:lnSpc>
              <a:buNone/>
            </a:pPr>
            <a:r>
              <a:rPr lang="en-GB" b="1" dirty="0"/>
              <a:t>Hosea 4:14 NIV</a:t>
            </a:r>
          </a:p>
          <a:p>
            <a:pPr marL="0" indent="0">
              <a:lnSpc>
                <a:spcPct val="100000"/>
              </a:lnSpc>
              <a:buNone/>
            </a:pPr>
            <a:r>
              <a:rPr lang="en-GB" b="1" dirty="0"/>
              <a:t>"</a:t>
            </a:r>
            <a:r>
              <a:rPr lang="en-GB" b="1" dirty="0">
                <a:solidFill>
                  <a:srgbClr val="FF0000"/>
                </a:solidFill>
              </a:rPr>
              <a:t>I will not punish </a:t>
            </a:r>
            <a:r>
              <a:rPr lang="en-GB" b="1" dirty="0"/>
              <a:t>your daughters when they turn to prostitution, nor your daughters-in-law when they commit adultery, because the men themselves consort with harlots and sacrifice with shrine prostitutes…”. </a:t>
            </a:r>
          </a:p>
          <a:p>
            <a:pPr marL="0" indent="0">
              <a:lnSpc>
                <a:spcPct val="100000"/>
              </a:lnSpc>
              <a:buNone/>
            </a:pPr>
            <a:endParaRPr lang="en-GB" b="1" dirty="0"/>
          </a:p>
        </p:txBody>
      </p:sp>
      <p:sp>
        <p:nvSpPr>
          <p:cNvPr id="4" name="Date Placeholder 3">
            <a:extLst>
              <a:ext uri="{FF2B5EF4-FFF2-40B4-BE49-F238E27FC236}">
                <a16:creationId xmlns:a16="http://schemas.microsoft.com/office/drawing/2014/main" id="{85CCCD78-A294-AA1E-0EBD-E3CB74A9A5DD}"/>
              </a:ext>
            </a:extLst>
          </p:cNvPr>
          <p:cNvSpPr>
            <a:spLocks noGrp="1"/>
          </p:cNvSpPr>
          <p:nvPr>
            <p:ph type="dt" sz="half" idx="10"/>
          </p:nvPr>
        </p:nvSpPr>
        <p:spPr/>
        <p:txBody>
          <a:bodyPr/>
          <a:lstStyle/>
          <a:p>
            <a:fld id="{FAE649D3-6127-4C56-B78F-771118169A3F}" type="datetime8">
              <a:rPr lang="en-GB" smtClean="0"/>
              <a:t>12/09/2026 16:35</a:t>
            </a:fld>
            <a:endParaRPr lang="en-GB" dirty="0"/>
          </a:p>
        </p:txBody>
      </p:sp>
      <p:sp>
        <p:nvSpPr>
          <p:cNvPr id="5" name="Footer Placeholder 4">
            <a:extLst>
              <a:ext uri="{FF2B5EF4-FFF2-40B4-BE49-F238E27FC236}">
                <a16:creationId xmlns:a16="http://schemas.microsoft.com/office/drawing/2014/main" id="{1DEF0769-E310-F99C-67EF-DA9FF22C6AFE}"/>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7DACE634-64F9-16EB-E3F8-41FA0AA8AA63}"/>
              </a:ext>
            </a:extLst>
          </p:cNvPr>
          <p:cNvSpPr>
            <a:spLocks noGrp="1"/>
          </p:cNvSpPr>
          <p:nvPr>
            <p:ph type="sldNum" sz="quarter" idx="12"/>
          </p:nvPr>
        </p:nvSpPr>
        <p:spPr/>
        <p:txBody>
          <a:bodyPr/>
          <a:lstStyle/>
          <a:p>
            <a:fld id="{EC6B16EA-D25A-4291-87D3-2F0CA146973B}" type="slidenum">
              <a:rPr lang="en-GB" smtClean="0"/>
              <a:t>9</a:t>
            </a:fld>
            <a:endParaRPr lang="en-GB" dirty="0"/>
          </a:p>
        </p:txBody>
      </p:sp>
    </p:spTree>
    <p:extLst>
      <p:ext uri="{BB962C8B-B14F-4D97-AF65-F5344CB8AC3E}">
        <p14:creationId xmlns:p14="http://schemas.microsoft.com/office/powerpoint/2010/main" val="3672851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55605116-E8A9-D2E1-A0D5-F699B8E508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0F6375-EA6D-305A-08E4-315C18547560}"/>
              </a:ext>
            </a:extLst>
          </p:cNvPr>
          <p:cNvSpPr>
            <a:spLocks noGrp="1"/>
          </p:cNvSpPr>
          <p:nvPr>
            <p:ph type="title"/>
          </p:nvPr>
        </p:nvSpPr>
        <p:spPr>
          <a:xfrm>
            <a:off x="838200" y="136525"/>
            <a:ext cx="10515600" cy="930275"/>
          </a:xfrm>
        </p:spPr>
        <p:txBody>
          <a:bodyPr>
            <a:normAutofit/>
          </a:bodyPr>
          <a:lstStyle/>
          <a:p>
            <a:pPr algn="ctr"/>
            <a:r>
              <a:rPr lang="en-GB" sz="4000" b="1" dirty="0"/>
              <a:t>How Was Capital Punishment Administered?</a:t>
            </a:r>
          </a:p>
        </p:txBody>
      </p:sp>
      <p:sp>
        <p:nvSpPr>
          <p:cNvPr id="3" name="Content Placeholder 2">
            <a:extLst>
              <a:ext uri="{FF2B5EF4-FFF2-40B4-BE49-F238E27FC236}">
                <a16:creationId xmlns:a16="http://schemas.microsoft.com/office/drawing/2014/main" id="{36987488-45C2-FA41-863E-5F3F000F2225}"/>
              </a:ext>
            </a:extLst>
          </p:cNvPr>
          <p:cNvSpPr>
            <a:spLocks noGrp="1"/>
          </p:cNvSpPr>
          <p:nvPr>
            <p:ph idx="1"/>
          </p:nvPr>
        </p:nvSpPr>
        <p:spPr>
          <a:xfrm>
            <a:off x="838200" y="1284515"/>
            <a:ext cx="10572750" cy="5339442"/>
          </a:xfrm>
        </p:spPr>
        <p:txBody>
          <a:bodyPr>
            <a:normAutofit/>
          </a:bodyPr>
          <a:lstStyle/>
          <a:p>
            <a:pPr marL="0" indent="0">
              <a:lnSpc>
                <a:spcPct val="100000"/>
              </a:lnSpc>
              <a:buNone/>
            </a:pPr>
            <a:r>
              <a:rPr lang="en-GB" b="1" dirty="0"/>
              <a:t>Deuteronomy 17:6-7 NLT</a:t>
            </a:r>
          </a:p>
          <a:p>
            <a:pPr marL="0" indent="0">
              <a:lnSpc>
                <a:spcPct val="100000"/>
              </a:lnSpc>
              <a:buNone/>
            </a:pPr>
            <a:r>
              <a:rPr lang="en-GB" b="1" dirty="0"/>
              <a:t>But never put a person to death on the testimony of only one witness.  There must always be two or three witnesses.  </a:t>
            </a:r>
            <a:r>
              <a:rPr lang="en-GB" b="1" baseline="30000" dirty="0"/>
              <a:t>7</a:t>
            </a:r>
            <a:r>
              <a:rPr lang="en-GB" b="1" dirty="0"/>
              <a:t> </a:t>
            </a:r>
            <a:r>
              <a:rPr lang="en-GB" b="1" dirty="0">
                <a:solidFill>
                  <a:srgbClr val="FF0000"/>
                </a:solidFill>
              </a:rPr>
              <a:t>The witnesses must throw the first stones</a:t>
            </a:r>
            <a:r>
              <a:rPr lang="en-GB" b="1" dirty="0"/>
              <a:t>, and then all the people may join in.  In this way, you will purge the evil from among you.</a:t>
            </a:r>
          </a:p>
          <a:p>
            <a:pPr marL="0" indent="0">
              <a:lnSpc>
                <a:spcPct val="100000"/>
              </a:lnSpc>
              <a:buNone/>
            </a:pPr>
            <a:endParaRPr lang="en-GB" b="1" dirty="0"/>
          </a:p>
        </p:txBody>
      </p:sp>
      <p:sp>
        <p:nvSpPr>
          <p:cNvPr id="4" name="Date Placeholder 3">
            <a:extLst>
              <a:ext uri="{FF2B5EF4-FFF2-40B4-BE49-F238E27FC236}">
                <a16:creationId xmlns:a16="http://schemas.microsoft.com/office/drawing/2014/main" id="{A2D26DB6-51CE-4064-06D7-01A4A1BA3512}"/>
              </a:ext>
            </a:extLst>
          </p:cNvPr>
          <p:cNvSpPr>
            <a:spLocks noGrp="1"/>
          </p:cNvSpPr>
          <p:nvPr>
            <p:ph type="dt" sz="half" idx="10"/>
          </p:nvPr>
        </p:nvSpPr>
        <p:spPr/>
        <p:txBody>
          <a:bodyPr/>
          <a:lstStyle/>
          <a:p>
            <a:fld id="{FAE649D3-6127-4C56-B78F-771118169A3F}" type="datetime8">
              <a:rPr lang="en-GB" smtClean="0"/>
              <a:t>09/09/2026 11:18</a:t>
            </a:fld>
            <a:endParaRPr lang="en-GB" dirty="0"/>
          </a:p>
        </p:txBody>
      </p:sp>
      <p:sp>
        <p:nvSpPr>
          <p:cNvPr id="5" name="Footer Placeholder 4">
            <a:extLst>
              <a:ext uri="{FF2B5EF4-FFF2-40B4-BE49-F238E27FC236}">
                <a16:creationId xmlns:a16="http://schemas.microsoft.com/office/drawing/2014/main" id="{176B2973-2B73-5CE9-697C-5E7BB34F7718}"/>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83AAA16F-CDBB-0AD2-8ECA-4E322E23259E}"/>
              </a:ext>
            </a:extLst>
          </p:cNvPr>
          <p:cNvSpPr>
            <a:spLocks noGrp="1"/>
          </p:cNvSpPr>
          <p:nvPr>
            <p:ph type="sldNum" sz="quarter" idx="12"/>
          </p:nvPr>
        </p:nvSpPr>
        <p:spPr/>
        <p:txBody>
          <a:bodyPr/>
          <a:lstStyle/>
          <a:p>
            <a:fld id="{EC6B16EA-D25A-4291-87D3-2F0CA146973B}" type="slidenum">
              <a:rPr lang="en-GB" smtClean="0"/>
              <a:t>10</a:t>
            </a:fld>
            <a:endParaRPr lang="en-GB" dirty="0"/>
          </a:p>
        </p:txBody>
      </p:sp>
    </p:spTree>
    <p:extLst>
      <p:ext uri="{BB962C8B-B14F-4D97-AF65-F5344CB8AC3E}">
        <p14:creationId xmlns:p14="http://schemas.microsoft.com/office/powerpoint/2010/main" val="1114220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8D5B40C5-BF58-648F-225E-D59EB0C7E7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D39A2-12A2-39B8-D601-CDBFF07E0AE6}"/>
              </a:ext>
            </a:extLst>
          </p:cNvPr>
          <p:cNvSpPr>
            <a:spLocks noGrp="1"/>
          </p:cNvSpPr>
          <p:nvPr>
            <p:ph type="title"/>
          </p:nvPr>
        </p:nvSpPr>
        <p:spPr>
          <a:xfrm>
            <a:off x="838200" y="136525"/>
            <a:ext cx="10515600" cy="930275"/>
          </a:xfrm>
        </p:spPr>
        <p:txBody>
          <a:bodyPr>
            <a:normAutofit/>
          </a:bodyPr>
          <a:lstStyle/>
          <a:p>
            <a:pPr algn="ctr"/>
            <a:r>
              <a:rPr lang="en-GB" sz="4800" b="1" dirty="0"/>
              <a:t>Romans 3:25-26 NLT</a:t>
            </a:r>
          </a:p>
        </p:txBody>
      </p:sp>
      <p:sp>
        <p:nvSpPr>
          <p:cNvPr id="3" name="Content Placeholder 2">
            <a:extLst>
              <a:ext uri="{FF2B5EF4-FFF2-40B4-BE49-F238E27FC236}">
                <a16:creationId xmlns:a16="http://schemas.microsoft.com/office/drawing/2014/main" id="{A59CCC5A-E16A-CAC1-86B9-5004CE39CA0D}"/>
              </a:ext>
            </a:extLst>
          </p:cNvPr>
          <p:cNvSpPr>
            <a:spLocks noGrp="1"/>
          </p:cNvSpPr>
          <p:nvPr>
            <p:ph idx="1"/>
          </p:nvPr>
        </p:nvSpPr>
        <p:spPr>
          <a:xfrm>
            <a:off x="838200" y="1496786"/>
            <a:ext cx="10572750" cy="4916714"/>
          </a:xfrm>
        </p:spPr>
        <p:txBody>
          <a:bodyPr>
            <a:normAutofit/>
          </a:bodyPr>
          <a:lstStyle/>
          <a:p>
            <a:pPr marL="0" indent="0">
              <a:lnSpc>
                <a:spcPct val="100000"/>
              </a:lnSpc>
              <a:buNone/>
            </a:pPr>
            <a:r>
              <a:rPr lang="en-GB" b="1" dirty="0">
                <a:solidFill>
                  <a:srgbClr val="0000FF"/>
                </a:solidFill>
              </a:rPr>
              <a:t>For God presented Jesus as the sacrifice for sin.  People are made right with God when they believe that Jesus sacrificed his life, shedding his blood.  This sacrifice shows that God was being fair when he held back and did not punish those who sinned in times past, </a:t>
            </a:r>
            <a:r>
              <a:rPr lang="en-GB" b="1" baseline="30000" dirty="0">
                <a:solidFill>
                  <a:srgbClr val="0000FF"/>
                </a:solidFill>
              </a:rPr>
              <a:t>26</a:t>
            </a:r>
            <a:r>
              <a:rPr lang="en-GB" b="1" dirty="0">
                <a:solidFill>
                  <a:srgbClr val="0000FF"/>
                </a:solidFill>
              </a:rPr>
              <a:t> for he was looking ahead and including them in what he would do in this present time.  God did this to demonstrate his righteousness, for </a:t>
            </a:r>
            <a:r>
              <a:rPr lang="en-GB" b="1" dirty="0"/>
              <a:t>he himself is fair and just</a:t>
            </a:r>
            <a:r>
              <a:rPr lang="en-GB" b="1" dirty="0">
                <a:solidFill>
                  <a:srgbClr val="0000FF"/>
                </a:solidFill>
              </a:rPr>
              <a:t>, and </a:t>
            </a:r>
            <a:r>
              <a:rPr lang="en-GB" b="1" dirty="0">
                <a:solidFill>
                  <a:srgbClr val="FF0000"/>
                </a:solidFill>
              </a:rPr>
              <a:t>he makes sinners right in his sight </a:t>
            </a:r>
            <a:r>
              <a:rPr lang="en-GB" b="1" dirty="0">
                <a:solidFill>
                  <a:srgbClr val="0000FF"/>
                </a:solidFill>
              </a:rPr>
              <a:t>when they believe in Jesus.</a:t>
            </a:r>
          </a:p>
        </p:txBody>
      </p:sp>
      <p:sp>
        <p:nvSpPr>
          <p:cNvPr id="4" name="Date Placeholder 3">
            <a:extLst>
              <a:ext uri="{FF2B5EF4-FFF2-40B4-BE49-F238E27FC236}">
                <a16:creationId xmlns:a16="http://schemas.microsoft.com/office/drawing/2014/main" id="{BF298FA6-84C6-B31E-F59B-06591964D808}"/>
              </a:ext>
            </a:extLst>
          </p:cNvPr>
          <p:cNvSpPr>
            <a:spLocks noGrp="1"/>
          </p:cNvSpPr>
          <p:nvPr>
            <p:ph type="dt" sz="half" idx="10"/>
          </p:nvPr>
        </p:nvSpPr>
        <p:spPr/>
        <p:txBody>
          <a:bodyPr/>
          <a:lstStyle/>
          <a:p>
            <a:fld id="{FAE649D3-6127-4C56-B78F-771118169A3F}" type="datetime8">
              <a:rPr lang="en-GB" smtClean="0"/>
              <a:t>09/09/2026 11:52</a:t>
            </a:fld>
            <a:endParaRPr lang="en-GB" dirty="0"/>
          </a:p>
        </p:txBody>
      </p:sp>
      <p:sp>
        <p:nvSpPr>
          <p:cNvPr id="5" name="Footer Placeholder 4">
            <a:extLst>
              <a:ext uri="{FF2B5EF4-FFF2-40B4-BE49-F238E27FC236}">
                <a16:creationId xmlns:a16="http://schemas.microsoft.com/office/drawing/2014/main" id="{73BAEA9F-E678-B814-579E-F696EEF21632}"/>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C3708815-88AD-23B4-AE9D-921D8286A9F4}"/>
              </a:ext>
            </a:extLst>
          </p:cNvPr>
          <p:cNvSpPr>
            <a:spLocks noGrp="1"/>
          </p:cNvSpPr>
          <p:nvPr>
            <p:ph type="sldNum" sz="quarter" idx="12"/>
          </p:nvPr>
        </p:nvSpPr>
        <p:spPr/>
        <p:txBody>
          <a:bodyPr/>
          <a:lstStyle/>
          <a:p>
            <a:fld id="{EC6B16EA-D25A-4291-87D3-2F0CA146973B}" type="slidenum">
              <a:rPr lang="en-GB" smtClean="0"/>
              <a:t>11</a:t>
            </a:fld>
            <a:endParaRPr lang="en-GB" dirty="0"/>
          </a:p>
        </p:txBody>
      </p:sp>
    </p:spTree>
    <p:extLst>
      <p:ext uri="{BB962C8B-B14F-4D97-AF65-F5344CB8AC3E}">
        <p14:creationId xmlns:p14="http://schemas.microsoft.com/office/powerpoint/2010/main" val="3853416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t="-12000" b="-12000"/>
          </a:stretch>
        </a:blipFill>
        <a:effectLst/>
      </p:bgPr>
    </p:bg>
    <p:spTree>
      <p:nvGrpSpPr>
        <p:cNvPr id="1" name="">
          <a:extLst>
            <a:ext uri="{FF2B5EF4-FFF2-40B4-BE49-F238E27FC236}">
              <a16:creationId xmlns:a16="http://schemas.microsoft.com/office/drawing/2014/main" id="{50AE7556-3BD3-1CA0-6B1B-CAA3A0B2F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A2A361-A710-CBC9-080B-03AD7DB8A288}"/>
              </a:ext>
            </a:extLst>
          </p:cNvPr>
          <p:cNvSpPr>
            <a:spLocks noGrp="1"/>
          </p:cNvSpPr>
          <p:nvPr>
            <p:ph type="title"/>
          </p:nvPr>
        </p:nvSpPr>
        <p:spPr>
          <a:xfrm>
            <a:off x="838200" y="136525"/>
            <a:ext cx="10515600" cy="930275"/>
          </a:xfrm>
        </p:spPr>
        <p:txBody>
          <a:bodyPr>
            <a:normAutofit/>
          </a:bodyPr>
          <a:lstStyle/>
          <a:p>
            <a:pPr algn="ctr"/>
            <a:r>
              <a:rPr lang="en-GB" sz="4800" b="1" dirty="0"/>
              <a:t>How Can We Apply This?</a:t>
            </a:r>
          </a:p>
        </p:txBody>
      </p:sp>
      <p:sp>
        <p:nvSpPr>
          <p:cNvPr id="3" name="Content Placeholder 2">
            <a:extLst>
              <a:ext uri="{FF2B5EF4-FFF2-40B4-BE49-F238E27FC236}">
                <a16:creationId xmlns:a16="http://schemas.microsoft.com/office/drawing/2014/main" id="{897D2254-064A-B34F-53EC-79241FD9E192}"/>
              </a:ext>
            </a:extLst>
          </p:cNvPr>
          <p:cNvSpPr>
            <a:spLocks noGrp="1"/>
          </p:cNvSpPr>
          <p:nvPr>
            <p:ph idx="1"/>
          </p:nvPr>
        </p:nvSpPr>
        <p:spPr>
          <a:xfrm>
            <a:off x="838200" y="1496786"/>
            <a:ext cx="10572750" cy="4916714"/>
          </a:xfrm>
        </p:spPr>
        <p:txBody>
          <a:bodyPr>
            <a:normAutofit/>
          </a:bodyPr>
          <a:lstStyle/>
          <a:p>
            <a:pPr marL="514350" indent="-514350">
              <a:lnSpc>
                <a:spcPct val="100000"/>
              </a:lnSpc>
              <a:buFont typeface="+mj-lt"/>
              <a:buAutoNum type="arabicPeriod"/>
            </a:pPr>
            <a:r>
              <a:rPr lang="en-GB" b="1" dirty="0">
                <a:solidFill>
                  <a:srgbClr val="0000FF"/>
                </a:solidFill>
              </a:rPr>
              <a:t>Avoid ‘labels’, gossip, and judgement of one another</a:t>
            </a:r>
          </a:p>
          <a:p>
            <a:pPr marL="514350" indent="-514350">
              <a:lnSpc>
                <a:spcPct val="100000"/>
              </a:lnSpc>
              <a:buFont typeface="+mj-lt"/>
              <a:buAutoNum type="arabicPeriod"/>
            </a:pPr>
            <a:r>
              <a:rPr lang="en-GB" b="1" dirty="0">
                <a:solidFill>
                  <a:srgbClr val="0000FF"/>
                </a:solidFill>
              </a:rPr>
              <a:t>Seek the Holy Spirit for guidance in every situation</a:t>
            </a:r>
          </a:p>
          <a:p>
            <a:pPr marL="514350" indent="-514350">
              <a:lnSpc>
                <a:spcPct val="100000"/>
              </a:lnSpc>
              <a:buFont typeface="+mj-lt"/>
              <a:buAutoNum type="arabicPeriod"/>
            </a:pPr>
            <a:r>
              <a:rPr lang="en-GB" b="1" dirty="0">
                <a:solidFill>
                  <a:srgbClr val="0000FF"/>
                </a:solidFill>
              </a:rPr>
              <a:t>Get to know the Bible really well – read it daily</a:t>
            </a:r>
          </a:p>
          <a:p>
            <a:pPr marL="514350" indent="-514350">
              <a:lnSpc>
                <a:spcPct val="100000"/>
              </a:lnSpc>
              <a:buFont typeface="+mj-lt"/>
              <a:buAutoNum type="arabicPeriod"/>
            </a:pPr>
            <a:r>
              <a:rPr lang="en-GB" b="1" dirty="0">
                <a:solidFill>
                  <a:srgbClr val="0000FF"/>
                </a:solidFill>
              </a:rPr>
              <a:t>Understand how God can be both a Judge and merciful to us</a:t>
            </a:r>
          </a:p>
          <a:p>
            <a:pPr marL="514350" indent="-514350">
              <a:lnSpc>
                <a:spcPct val="100000"/>
              </a:lnSpc>
              <a:buFont typeface="+mj-lt"/>
              <a:buAutoNum type="arabicPeriod"/>
            </a:pPr>
            <a:r>
              <a:rPr lang="en-GB" b="1" dirty="0">
                <a:solidFill>
                  <a:srgbClr val="0000FF"/>
                </a:solidFill>
              </a:rPr>
              <a:t>As Christians: </a:t>
            </a:r>
            <a:r>
              <a:rPr lang="en-GB" b="1" i="1" dirty="0">
                <a:solidFill>
                  <a:srgbClr val="0000FF"/>
                </a:solidFill>
              </a:rPr>
              <a:t>Don’t</a:t>
            </a:r>
            <a:r>
              <a:rPr lang="en-GB" b="1" dirty="0">
                <a:solidFill>
                  <a:srgbClr val="0000FF"/>
                </a:solidFill>
              </a:rPr>
              <a:t> do as you please; do as </a:t>
            </a:r>
            <a:r>
              <a:rPr lang="en-GB" b="1" i="1" dirty="0">
                <a:solidFill>
                  <a:srgbClr val="0000FF"/>
                </a:solidFill>
              </a:rPr>
              <a:t>He pleases</a:t>
            </a:r>
          </a:p>
          <a:p>
            <a:pPr marL="514350" indent="-514350">
              <a:lnSpc>
                <a:spcPct val="100000"/>
              </a:lnSpc>
              <a:buFont typeface="+mj-lt"/>
              <a:buAutoNum type="arabicPeriod"/>
            </a:pPr>
            <a:r>
              <a:rPr lang="en-GB" b="1" dirty="0">
                <a:solidFill>
                  <a:srgbClr val="0000FF"/>
                </a:solidFill>
              </a:rPr>
              <a:t>Are we hypocritical, performative, shallow?</a:t>
            </a:r>
          </a:p>
          <a:p>
            <a:pPr marL="514350" indent="-514350">
              <a:lnSpc>
                <a:spcPct val="100000"/>
              </a:lnSpc>
              <a:buFont typeface="+mj-lt"/>
              <a:buAutoNum type="arabicPeriod"/>
            </a:pPr>
            <a:r>
              <a:rPr lang="en-GB" b="1" dirty="0">
                <a:solidFill>
                  <a:srgbClr val="0000FF"/>
                </a:solidFill>
              </a:rPr>
              <a:t>How do we view people who are ‘more sinful’ than us?</a:t>
            </a:r>
          </a:p>
          <a:p>
            <a:pPr marL="514350" indent="-514350">
              <a:lnSpc>
                <a:spcPct val="100000"/>
              </a:lnSpc>
              <a:buFont typeface="+mj-lt"/>
              <a:buAutoNum type="arabicPeriod"/>
            </a:pPr>
            <a:r>
              <a:rPr lang="en-GB" b="1" dirty="0">
                <a:solidFill>
                  <a:srgbClr val="0000FF"/>
                </a:solidFill>
              </a:rPr>
              <a:t>Have you come to Jesus for forgiveness yet?</a:t>
            </a:r>
          </a:p>
        </p:txBody>
      </p:sp>
      <p:sp>
        <p:nvSpPr>
          <p:cNvPr id="4" name="Date Placeholder 3">
            <a:extLst>
              <a:ext uri="{FF2B5EF4-FFF2-40B4-BE49-F238E27FC236}">
                <a16:creationId xmlns:a16="http://schemas.microsoft.com/office/drawing/2014/main" id="{8952032F-0CA0-AD86-FBCD-BBA5F60C70E8}"/>
              </a:ext>
            </a:extLst>
          </p:cNvPr>
          <p:cNvSpPr>
            <a:spLocks noGrp="1"/>
          </p:cNvSpPr>
          <p:nvPr>
            <p:ph type="dt" sz="half" idx="10"/>
          </p:nvPr>
        </p:nvSpPr>
        <p:spPr/>
        <p:txBody>
          <a:bodyPr/>
          <a:lstStyle/>
          <a:p>
            <a:fld id="{FAE649D3-6127-4C56-B78F-771118169A3F}" type="datetime8">
              <a:rPr lang="en-GB" smtClean="0"/>
              <a:t>12/09/2026 16:30</a:t>
            </a:fld>
            <a:endParaRPr lang="en-GB" dirty="0"/>
          </a:p>
        </p:txBody>
      </p:sp>
      <p:sp>
        <p:nvSpPr>
          <p:cNvPr id="5" name="Footer Placeholder 4">
            <a:extLst>
              <a:ext uri="{FF2B5EF4-FFF2-40B4-BE49-F238E27FC236}">
                <a16:creationId xmlns:a16="http://schemas.microsoft.com/office/drawing/2014/main" id="{26001D3C-C2DC-298C-033C-2ADCCA71836C}"/>
              </a:ext>
            </a:extLst>
          </p:cNvPr>
          <p:cNvSpPr>
            <a:spLocks noGrp="1"/>
          </p:cNvSpPr>
          <p:nvPr>
            <p:ph type="ftr" sz="quarter" idx="11"/>
          </p:nvPr>
        </p:nvSpPr>
        <p:spPr>
          <a:xfrm>
            <a:off x="2538663" y="6356350"/>
            <a:ext cx="7880683" cy="365125"/>
          </a:xfrm>
        </p:spPr>
        <p:txBody>
          <a:bodyPr/>
          <a:lstStyle/>
          <a:p>
            <a:r>
              <a:rPr lang="en-GB" sz="1400" dirty="0"/>
              <a:t>Encounters With Jesus – 3  The Paralysed Man and His Friends- Luke 5 17-26</a:t>
            </a:r>
          </a:p>
        </p:txBody>
      </p:sp>
      <p:sp>
        <p:nvSpPr>
          <p:cNvPr id="6" name="Slide Number Placeholder 5">
            <a:extLst>
              <a:ext uri="{FF2B5EF4-FFF2-40B4-BE49-F238E27FC236}">
                <a16:creationId xmlns:a16="http://schemas.microsoft.com/office/drawing/2014/main" id="{6E775DDD-FD13-5B3A-F544-CFCADBA0C172}"/>
              </a:ext>
            </a:extLst>
          </p:cNvPr>
          <p:cNvSpPr>
            <a:spLocks noGrp="1"/>
          </p:cNvSpPr>
          <p:nvPr>
            <p:ph type="sldNum" sz="quarter" idx="12"/>
          </p:nvPr>
        </p:nvSpPr>
        <p:spPr/>
        <p:txBody>
          <a:bodyPr/>
          <a:lstStyle/>
          <a:p>
            <a:fld id="{EC6B16EA-D25A-4291-87D3-2F0CA146973B}" type="slidenum">
              <a:rPr lang="en-GB" smtClean="0"/>
              <a:t>12</a:t>
            </a:fld>
            <a:endParaRPr lang="en-GB" dirty="0"/>
          </a:p>
        </p:txBody>
      </p:sp>
    </p:spTree>
    <p:extLst>
      <p:ext uri="{BB962C8B-B14F-4D97-AF65-F5344CB8AC3E}">
        <p14:creationId xmlns:p14="http://schemas.microsoft.com/office/powerpoint/2010/main" val="262382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3"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7577</TotalTime>
  <Words>1128</Words>
  <Application>Microsoft Office PowerPoint</Application>
  <PresentationFormat>Widescreen</PresentationFormat>
  <Paragraphs>110</Paragraphs>
  <Slides>12</Slides>
  <Notes>12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Encounters With Jesus - 9  “The Couple Caught In Adultery”</vt:lpstr>
      <vt:lpstr>PowerPoint Presentation</vt:lpstr>
      <vt:lpstr>John 8:2-11 NIV</vt:lpstr>
      <vt:lpstr>John 8:2-11 NIV</vt:lpstr>
      <vt:lpstr>What Did the Law of Moses Say?</vt:lpstr>
      <vt:lpstr>What Did Jesus Write On the Ground?</vt:lpstr>
      <vt:lpstr>Our English Cultural Sayings…</vt:lpstr>
      <vt:lpstr>What Did Jesus Write On the Ground?</vt:lpstr>
      <vt:lpstr>How Was Capital Punishment Administered?</vt:lpstr>
      <vt:lpstr>Romans 3:25-26 NLT</vt:lpstr>
      <vt:lpstr>How Can We Apply This?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Acreman</dc:creator>
  <cp:lastModifiedBy>Andy Acreman</cp:lastModifiedBy>
  <cp:revision>9</cp:revision>
  <dcterms:created xsi:type="dcterms:W3CDTF">2026-03-02T14:06:24Z</dcterms:created>
  <dcterms:modified xsi:type="dcterms:W3CDTF">2026-09-12T16:04:01Z</dcterms:modified>
</cp:coreProperties>
</file>